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5"/>
    <p:sldMasterId id="214748367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Lst>
  <p:sldSz cy="5143500" cx="9144000"/>
  <p:notesSz cx="6858000" cy="9144000"/>
  <p:embeddedFontLst>
    <p:embeddedFont>
      <p:font typeface="Nunito"/>
      <p:regular r:id="rId47"/>
      <p:bold r:id="rId48"/>
      <p:italic r:id="rId49"/>
      <p:boldItalic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7E2F554-203A-4A62-908D-790D33943443}">
  <a:tblStyle styleId="{27E2F554-203A-4A62-908D-790D33943443}" styleName="Table_0">
    <a:wholeTbl>
      <a:tcTxStyle b="off" i="off">
        <a:font>
          <a:latin typeface="Calibri"/>
          <a:ea typeface="Calibri"/>
          <a:cs typeface="Calibri"/>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12700">
              <a:solidFill>
                <a:schemeClr val="accent1"/>
              </a:solidFill>
              <a:prstDash val="solid"/>
              <a:round/>
              <a:headEnd len="sm" w="sm" type="none"/>
              <a:tailEnd len="sm" w="sm" type="none"/>
            </a:ln>
          </a:top>
          <a:bottom>
            <a:ln cap="flat" cmpd="sng" w="12700">
              <a:solidFill>
                <a:schemeClr val="accent1"/>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tcStyle>
        <a:fill>
          <a:solidFill>
            <a:schemeClr val="accent1">
              <a:alpha val="20000"/>
            </a:schemeClr>
          </a:solidFill>
        </a:fill>
      </a:tcStyle>
    </a:band1H>
    <a:band2H>
      <a:tcTxStyle/>
    </a:band2H>
    <a:band1V>
      <a:tcTxStyle/>
      <a:tcStyle>
        <a:fill>
          <a:solidFill>
            <a:schemeClr val="accent1">
              <a:alpha val="20000"/>
            </a:schemeClr>
          </a:solidFill>
        </a:fill>
      </a:tcStyle>
    </a:band1V>
    <a:band2V>
      <a:tcTxStyle/>
    </a:band2V>
    <a:lastCol>
      <a:tcTxStyle b="on" i="off"/>
    </a:lastCol>
    <a:firstCol>
      <a:tcTxStyle b="on" i="off"/>
    </a:firstCol>
    <a:lastRow>
      <a:tcTxStyle b="on" i="off"/>
      <a:tcStyle>
        <a:tcBdr>
          <a:top>
            <a:ln cap="flat" cmpd="sng" w="12700">
              <a:solidFill>
                <a:schemeClr val="accent1"/>
              </a:solidFill>
              <a:prstDash val="solid"/>
              <a:round/>
              <a:headEnd len="sm" w="sm" type="none"/>
              <a:tailEnd len="sm" w="sm" type="none"/>
            </a:ln>
          </a:top>
        </a:tcBdr>
        <a:fill>
          <a:solidFill>
            <a:srgbClr val="FFFFFF">
              <a:alpha val="0"/>
            </a:srgbClr>
          </a:solidFill>
        </a:fill>
      </a:tcStyle>
    </a:lastRow>
    <a:seCell>
      <a:tcTxStyle/>
    </a:seCell>
    <a:swCell>
      <a:tcTxStyle/>
    </a:swCell>
    <a:firstRow>
      <a:tcTxStyle b="on" i="off"/>
      <a:tcStyle>
        <a:tcBdr>
          <a:bottom>
            <a:ln cap="flat" cmpd="sng" w="12700">
              <a:solidFill>
                <a:schemeClr val="accent1"/>
              </a:solidFill>
              <a:prstDash val="solid"/>
              <a:round/>
              <a:headEnd len="sm" w="sm" type="none"/>
              <a:tailEnd len="sm" w="sm" type="none"/>
            </a:ln>
          </a:bottom>
        </a:tcBdr>
        <a:fill>
          <a:solidFill>
            <a:srgbClr val="FFFFFF">
              <a:alpha val="0"/>
            </a:srgbClr>
          </a:solidFill>
        </a:fill>
      </a:tcStyle>
    </a:firstRow>
    <a:neCell>
      <a:tcTxStyle/>
    </a:neCell>
    <a:nwCell>
      <a:tcTxStyle/>
    </a:nwCell>
  </a:tblStyle>
  <a:tblStyle styleId="{DD53BA85-2A01-4AC5-AA01-B27EA5B65715}"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font" Target="fonts/Nunito-bold.fntdata"/><Relationship Id="rId47" Type="http://schemas.openxmlformats.org/officeDocument/2006/relationships/font" Target="fonts/Nunito-regular.fntdata"/><Relationship Id="rId49" Type="http://schemas.openxmlformats.org/officeDocument/2006/relationships/font" Target="fonts/Nunito-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0" Type="http://schemas.openxmlformats.org/officeDocument/2006/relationships/font" Target="fonts/Nunito-boldItalic.fntdata"/><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ronavirus.jhu.edu/map.html"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97f1dbd918_0_3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97f1dbd918_0_3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97f1dbd918_0_4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97f1dbd918_0_4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a2ea118329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a2ea118329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a2ea118329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a2ea118329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97f1dbd918_0_2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97f1dbd918_0_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97c538b35b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97c538b35b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97c538b35b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97c538b35b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97c538b35b_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97c538b35b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97c538b35b_1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97c538b35b_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97c538b35b_1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97c538b35b_1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533c61fcf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533c61fcf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Deaths and Infections taken from </a:t>
            </a:r>
            <a:r>
              <a:rPr lang="en" u="sng">
                <a:solidFill>
                  <a:schemeClr val="hlink"/>
                </a:solidFill>
                <a:hlinkClick r:id="rId2"/>
              </a:rPr>
              <a:t>https://coronavirus.jhu.edu/map.html</a:t>
            </a:r>
            <a:r>
              <a:rPr lang="en"/>
              <a:t> on 9/9/2020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97c538b35b_1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97c538b35b_1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adca0949eb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adca0949eb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97f1dbd918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97f1dbd918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97c538b35b_2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g97c538b35b_2_8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97c538b35b_2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g97c538b35b_2_9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97c538b35b_2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g97c538b35b_2_10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97c538b35b_2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g97c538b35b_2_1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97c538b35b_2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g97c538b35b_2_1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98070d7d08_2_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98070d7d08_2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97c538b35b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97c538b35b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987ce50d9d_2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987ce50d9d_2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97c538b35b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97c538b35b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98070d7d08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98070d7d08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adc312147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adc312147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adc3121473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adc3121473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97c538b35b_0_4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97c538b35b_0_4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97c538b35b_0_4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97c538b35b_0_4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97c538b35b_0_4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97c538b35b_0_4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98d5daf584_0_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98d5daf584_0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98070d7d08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98070d7d08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97c538b35b_0_4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97c538b35b_0_4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987ce50d9d_2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987ce50d9d_2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is the overall block diagram of the project. The water enters a high power UV Array for an initial rapid cleaning. It then goes to the holding tank for an additional UV cleaning, and finally it is pumped to the analysis tank for confirmation of a successful sanitation. This entire process is controlled by a user interface provided by the raspberry pi which is connected to the electronics of the system.</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97f1dbd918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97f1dbd918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97f1dbd918_0_7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97f1dbd918_0_7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97f1dbd918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97f1dbd918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97f1dbd918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97f1dbd918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97f1dbd918_0_2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97f1dbd918_0_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6"/>
        </a:solidFill>
      </p:bgPr>
    </p:bg>
    <p:spTree>
      <p:nvGrpSpPr>
        <p:cNvPr id="54" name="Shape 54"/>
        <p:cNvGrpSpPr/>
        <p:nvPr/>
      </p:nvGrpSpPr>
      <p:grpSpPr>
        <a:xfrm>
          <a:off x="0" y="0"/>
          <a:ext cx="0" cy="0"/>
          <a:chOff x="0" y="0"/>
          <a:chExt cx="0" cy="0"/>
        </a:xfrm>
      </p:grpSpPr>
      <p:sp>
        <p:nvSpPr>
          <p:cNvPr id="55" name="Google Shape;55;p14"/>
          <p:cNvSpPr/>
          <p:nvPr/>
        </p:nvSpPr>
        <p:spPr>
          <a:xfrm>
            <a:off x="31" y="2824500"/>
            <a:ext cx="7370400" cy="23190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4"/>
          <p:cNvSpPr/>
          <p:nvPr/>
        </p:nvSpPr>
        <p:spPr>
          <a:xfrm flipH="1">
            <a:off x="3582600" y="1550700"/>
            <a:ext cx="5561400" cy="35928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4"/>
          <p:cNvSpPr/>
          <p:nvPr/>
        </p:nvSpPr>
        <p:spPr>
          <a:xfrm rot="10800000">
            <a:off x="5058905" y="0"/>
            <a:ext cx="4085100" cy="20526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4"/>
          <p:cNvSpPr/>
          <p:nvPr/>
        </p:nvSpPr>
        <p:spPr>
          <a:xfrm>
            <a:off x="20327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9" name="Google Shape;59;p14"/>
          <p:cNvGrpSpPr/>
          <p:nvPr/>
        </p:nvGrpSpPr>
        <p:grpSpPr>
          <a:xfrm>
            <a:off x="255200" y="592"/>
            <a:ext cx="2250363" cy="1044300"/>
            <a:chOff x="255200" y="592"/>
            <a:chExt cx="2250363" cy="1044300"/>
          </a:xfrm>
        </p:grpSpPr>
        <p:sp>
          <p:nvSpPr>
            <p:cNvPr id="60" name="Google Shape;60;p14"/>
            <p:cNvSpPr/>
            <p:nvPr/>
          </p:nvSpPr>
          <p:spPr>
            <a:xfrm>
              <a:off x="764063"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4"/>
            <p:cNvSpPr/>
            <p:nvPr/>
          </p:nvSpPr>
          <p:spPr>
            <a:xfrm>
              <a:off x="509632"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4"/>
            <p:cNvSpPr/>
            <p:nvPr/>
          </p:nvSpPr>
          <p:spPr>
            <a:xfrm>
              <a:off x="255200"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 name="Google Shape;63;p14"/>
          <p:cNvGrpSpPr/>
          <p:nvPr/>
        </p:nvGrpSpPr>
        <p:grpSpPr>
          <a:xfrm>
            <a:off x="905395" y="592"/>
            <a:ext cx="2250363" cy="1044300"/>
            <a:chOff x="905395" y="592"/>
            <a:chExt cx="2250363" cy="1044300"/>
          </a:xfrm>
        </p:grpSpPr>
        <p:sp>
          <p:nvSpPr>
            <p:cNvPr id="64" name="Google Shape;64;p14"/>
            <p:cNvSpPr/>
            <p:nvPr/>
          </p:nvSpPr>
          <p:spPr>
            <a:xfrm>
              <a:off x="1414258"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4"/>
            <p:cNvSpPr/>
            <p:nvPr/>
          </p:nvSpPr>
          <p:spPr>
            <a:xfrm>
              <a:off x="1159826"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4"/>
            <p:cNvSpPr/>
            <p:nvPr/>
          </p:nvSpPr>
          <p:spPr>
            <a:xfrm>
              <a:off x="905395"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 name="Google Shape;67;p14"/>
          <p:cNvGrpSpPr/>
          <p:nvPr/>
        </p:nvGrpSpPr>
        <p:grpSpPr>
          <a:xfrm>
            <a:off x="7057468" y="5088"/>
            <a:ext cx="1851282" cy="752108"/>
            <a:chOff x="6917201" y="0"/>
            <a:chExt cx="2227777" cy="863400"/>
          </a:xfrm>
        </p:grpSpPr>
        <p:sp>
          <p:nvSpPr>
            <p:cNvPr id="68" name="Google Shape;68;p14"/>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4"/>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4"/>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 name="Google Shape;71;p14"/>
          <p:cNvGrpSpPr/>
          <p:nvPr/>
        </p:nvGrpSpPr>
        <p:grpSpPr>
          <a:xfrm>
            <a:off x="6553032" y="4217852"/>
            <a:ext cx="2389068" cy="925737"/>
            <a:chOff x="6917201" y="0"/>
            <a:chExt cx="2227777" cy="863400"/>
          </a:xfrm>
        </p:grpSpPr>
        <p:sp>
          <p:nvSpPr>
            <p:cNvPr id="72" name="Google Shape;72;p14"/>
            <p:cNvSpPr/>
            <p:nvPr/>
          </p:nvSpPr>
          <p:spPr>
            <a:xfrm>
              <a:off x="7641677"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4"/>
            <p:cNvSpPr/>
            <p:nvPr/>
          </p:nvSpPr>
          <p:spPr>
            <a:xfrm>
              <a:off x="7279439"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4"/>
            <p:cNvSpPr/>
            <p:nvPr/>
          </p:nvSpPr>
          <p:spPr>
            <a:xfrm>
              <a:off x="6917201"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 name="Google Shape;75;p14"/>
          <p:cNvGrpSpPr/>
          <p:nvPr/>
        </p:nvGrpSpPr>
        <p:grpSpPr>
          <a:xfrm>
            <a:off x="199149" y="4055652"/>
            <a:ext cx="2795414" cy="1083308"/>
            <a:chOff x="6917201" y="0"/>
            <a:chExt cx="2227777" cy="863400"/>
          </a:xfrm>
        </p:grpSpPr>
        <p:sp>
          <p:nvSpPr>
            <p:cNvPr id="76" name="Google Shape;76;p14"/>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4"/>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4"/>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9" name="Google Shape;79;p14"/>
          <p:cNvSpPr txBox="1"/>
          <p:nvPr>
            <p:ph type="ctrTitle"/>
          </p:nvPr>
        </p:nvSpPr>
        <p:spPr>
          <a:xfrm>
            <a:off x="1858703" y="1822833"/>
            <a:ext cx="5361300" cy="1448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800"/>
              <a:buNone/>
              <a:defRPr sz="3800"/>
            </a:lvl1pPr>
            <a:lvl2pPr lvl="1" rtl="0" algn="ctr">
              <a:spcBef>
                <a:spcPts val="0"/>
              </a:spcBef>
              <a:spcAft>
                <a:spcPts val="0"/>
              </a:spcAft>
              <a:buSzPts val="3800"/>
              <a:buNone/>
              <a:defRPr sz="3800"/>
            </a:lvl2pPr>
            <a:lvl3pPr lvl="2" rtl="0" algn="ctr">
              <a:spcBef>
                <a:spcPts val="0"/>
              </a:spcBef>
              <a:spcAft>
                <a:spcPts val="0"/>
              </a:spcAft>
              <a:buSzPts val="3800"/>
              <a:buNone/>
              <a:defRPr sz="3800"/>
            </a:lvl3pPr>
            <a:lvl4pPr lvl="3" rtl="0" algn="ctr">
              <a:spcBef>
                <a:spcPts val="0"/>
              </a:spcBef>
              <a:spcAft>
                <a:spcPts val="0"/>
              </a:spcAft>
              <a:buSzPts val="3800"/>
              <a:buNone/>
              <a:defRPr sz="3800"/>
            </a:lvl4pPr>
            <a:lvl5pPr lvl="4" rtl="0" algn="ctr">
              <a:spcBef>
                <a:spcPts val="0"/>
              </a:spcBef>
              <a:spcAft>
                <a:spcPts val="0"/>
              </a:spcAft>
              <a:buSzPts val="3800"/>
              <a:buNone/>
              <a:defRPr sz="3800"/>
            </a:lvl5pPr>
            <a:lvl6pPr lvl="5" rtl="0" algn="ctr">
              <a:spcBef>
                <a:spcPts val="0"/>
              </a:spcBef>
              <a:spcAft>
                <a:spcPts val="0"/>
              </a:spcAft>
              <a:buSzPts val="3800"/>
              <a:buNone/>
              <a:defRPr sz="3800"/>
            </a:lvl6pPr>
            <a:lvl7pPr lvl="6" rtl="0" algn="ctr">
              <a:spcBef>
                <a:spcPts val="0"/>
              </a:spcBef>
              <a:spcAft>
                <a:spcPts val="0"/>
              </a:spcAft>
              <a:buSzPts val="3800"/>
              <a:buNone/>
              <a:defRPr sz="3800"/>
            </a:lvl7pPr>
            <a:lvl8pPr lvl="7" rtl="0" algn="ctr">
              <a:spcBef>
                <a:spcPts val="0"/>
              </a:spcBef>
              <a:spcAft>
                <a:spcPts val="0"/>
              </a:spcAft>
              <a:buSzPts val="3800"/>
              <a:buNone/>
              <a:defRPr sz="3800"/>
            </a:lvl8pPr>
            <a:lvl9pPr lvl="8" rtl="0" algn="ctr">
              <a:spcBef>
                <a:spcPts val="0"/>
              </a:spcBef>
              <a:spcAft>
                <a:spcPts val="0"/>
              </a:spcAft>
              <a:buSzPts val="3800"/>
              <a:buNone/>
              <a:defRPr sz="3800"/>
            </a:lvl9pPr>
          </a:lstStyle>
          <a:p/>
        </p:txBody>
      </p:sp>
      <p:sp>
        <p:nvSpPr>
          <p:cNvPr id="80" name="Google Shape;80;p14"/>
          <p:cNvSpPr txBox="1"/>
          <p:nvPr>
            <p:ph idx="1" type="subTitle"/>
          </p:nvPr>
        </p:nvSpPr>
        <p:spPr>
          <a:xfrm>
            <a:off x="1858700" y="3413158"/>
            <a:ext cx="5361300" cy="52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1600"/>
              <a:buNone/>
              <a:defRPr sz="1600">
                <a:solidFill>
                  <a:schemeClr val="lt1"/>
                </a:solidFill>
              </a:defRPr>
            </a:lvl1pPr>
            <a:lvl2pPr lvl="1" rtl="0" algn="ctr">
              <a:lnSpc>
                <a:spcPct val="100000"/>
              </a:lnSpc>
              <a:spcBef>
                <a:spcPts val="0"/>
              </a:spcBef>
              <a:spcAft>
                <a:spcPts val="0"/>
              </a:spcAft>
              <a:buClr>
                <a:schemeClr val="lt1"/>
              </a:buClr>
              <a:buSzPts val="1600"/>
              <a:buNone/>
              <a:defRPr sz="1600">
                <a:solidFill>
                  <a:schemeClr val="lt1"/>
                </a:solidFill>
              </a:defRPr>
            </a:lvl2pPr>
            <a:lvl3pPr lvl="2" rtl="0" algn="ctr">
              <a:lnSpc>
                <a:spcPct val="100000"/>
              </a:lnSpc>
              <a:spcBef>
                <a:spcPts val="0"/>
              </a:spcBef>
              <a:spcAft>
                <a:spcPts val="0"/>
              </a:spcAft>
              <a:buClr>
                <a:schemeClr val="lt1"/>
              </a:buClr>
              <a:buSzPts val="1600"/>
              <a:buNone/>
              <a:defRPr sz="1600">
                <a:solidFill>
                  <a:schemeClr val="lt1"/>
                </a:solidFill>
              </a:defRPr>
            </a:lvl3pPr>
            <a:lvl4pPr lvl="3" rtl="0" algn="ctr">
              <a:lnSpc>
                <a:spcPct val="100000"/>
              </a:lnSpc>
              <a:spcBef>
                <a:spcPts val="0"/>
              </a:spcBef>
              <a:spcAft>
                <a:spcPts val="0"/>
              </a:spcAft>
              <a:buClr>
                <a:schemeClr val="lt1"/>
              </a:buClr>
              <a:buSzPts val="1600"/>
              <a:buNone/>
              <a:defRPr sz="1600">
                <a:solidFill>
                  <a:schemeClr val="lt1"/>
                </a:solidFill>
              </a:defRPr>
            </a:lvl4pPr>
            <a:lvl5pPr lvl="4" rtl="0" algn="ctr">
              <a:lnSpc>
                <a:spcPct val="100000"/>
              </a:lnSpc>
              <a:spcBef>
                <a:spcPts val="0"/>
              </a:spcBef>
              <a:spcAft>
                <a:spcPts val="0"/>
              </a:spcAft>
              <a:buClr>
                <a:schemeClr val="lt1"/>
              </a:buClr>
              <a:buSzPts val="1600"/>
              <a:buNone/>
              <a:defRPr sz="1600">
                <a:solidFill>
                  <a:schemeClr val="lt1"/>
                </a:solidFill>
              </a:defRPr>
            </a:lvl5pPr>
            <a:lvl6pPr lvl="5" rtl="0" algn="ctr">
              <a:lnSpc>
                <a:spcPct val="100000"/>
              </a:lnSpc>
              <a:spcBef>
                <a:spcPts val="0"/>
              </a:spcBef>
              <a:spcAft>
                <a:spcPts val="0"/>
              </a:spcAft>
              <a:buClr>
                <a:schemeClr val="lt1"/>
              </a:buClr>
              <a:buSzPts val="1600"/>
              <a:buNone/>
              <a:defRPr sz="1600">
                <a:solidFill>
                  <a:schemeClr val="lt1"/>
                </a:solidFill>
              </a:defRPr>
            </a:lvl6pPr>
            <a:lvl7pPr lvl="6" rtl="0" algn="ctr">
              <a:lnSpc>
                <a:spcPct val="100000"/>
              </a:lnSpc>
              <a:spcBef>
                <a:spcPts val="0"/>
              </a:spcBef>
              <a:spcAft>
                <a:spcPts val="0"/>
              </a:spcAft>
              <a:buClr>
                <a:schemeClr val="lt1"/>
              </a:buClr>
              <a:buSzPts val="1600"/>
              <a:buNone/>
              <a:defRPr sz="1600">
                <a:solidFill>
                  <a:schemeClr val="lt1"/>
                </a:solidFill>
              </a:defRPr>
            </a:lvl7pPr>
            <a:lvl8pPr lvl="7" rtl="0" algn="ctr">
              <a:lnSpc>
                <a:spcPct val="100000"/>
              </a:lnSpc>
              <a:spcBef>
                <a:spcPts val="0"/>
              </a:spcBef>
              <a:spcAft>
                <a:spcPts val="0"/>
              </a:spcAft>
              <a:buClr>
                <a:schemeClr val="lt1"/>
              </a:buClr>
              <a:buSzPts val="1600"/>
              <a:buNone/>
              <a:defRPr sz="1600">
                <a:solidFill>
                  <a:schemeClr val="lt1"/>
                </a:solidFill>
              </a:defRPr>
            </a:lvl8pPr>
            <a:lvl9pPr lvl="8" rtl="0" algn="ctr">
              <a:lnSpc>
                <a:spcPct val="100000"/>
              </a:lnSpc>
              <a:spcBef>
                <a:spcPts val="0"/>
              </a:spcBef>
              <a:spcAft>
                <a:spcPts val="0"/>
              </a:spcAft>
              <a:buClr>
                <a:schemeClr val="lt1"/>
              </a:buClr>
              <a:buSzPts val="1600"/>
              <a:buNone/>
              <a:defRPr sz="1600">
                <a:solidFill>
                  <a:schemeClr val="lt1"/>
                </a:solidFill>
              </a:defRPr>
            </a:lvl9pPr>
          </a:lstStyle>
          <a:p/>
        </p:txBody>
      </p:sp>
      <p:sp>
        <p:nvSpPr>
          <p:cNvPr id="81" name="Google Shape;81;p14"/>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3"/>
        </a:solidFill>
      </p:bgPr>
    </p:bg>
    <p:spTree>
      <p:nvGrpSpPr>
        <p:cNvPr id="82" name="Shape 82"/>
        <p:cNvGrpSpPr/>
        <p:nvPr/>
      </p:nvGrpSpPr>
      <p:grpSpPr>
        <a:xfrm>
          <a:off x="0" y="0"/>
          <a:ext cx="0" cy="0"/>
          <a:chOff x="0" y="0"/>
          <a:chExt cx="0" cy="0"/>
        </a:xfrm>
      </p:grpSpPr>
      <p:sp>
        <p:nvSpPr>
          <p:cNvPr id="83" name="Google Shape;83;p15"/>
          <p:cNvSpPr/>
          <p:nvPr/>
        </p:nvSpPr>
        <p:spPr>
          <a:xfrm flipH="1">
            <a:off x="4757100" y="2309400"/>
            <a:ext cx="4386900" cy="28341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4" name="Google Shape;84;p15"/>
          <p:cNvGrpSpPr/>
          <p:nvPr/>
        </p:nvGrpSpPr>
        <p:grpSpPr>
          <a:xfrm>
            <a:off x="5594191" y="3961115"/>
            <a:ext cx="2910145" cy="1182340"/>
            <a:chOff x="6917201" y="0"/>
            <a:chExt cx="2227777" cy="863400"/>
          </a:xfrm>
        </p:grpSpPr>
        <p:sp>
          <p:nvSpPr>
            <p:cNvPr id="85" name="Google Shape;85;p15"/>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5"/>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5"/>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 name="Google Shape;88;p15"/>
          <p:cNvGrpSpPr/>
          <p:nvPr/>
        </p:nvGrpSpPr>
        <p:grpSpPr>
          <a:xfrm>
            <a:off x="199149" y="2"/>
            <a:ext cx="2795414" cy="1083308"/>
            <a:chOff x="6917201" y="0"/>
            <a:chExt cx="2227777" cy="863400"/>
          </a:xfrm>
        </p:grpSpPr>
        <p:sp>
          <p:nvSpPr>
            <p:cNvPr id="89" name="Google Shape;89;p15"/>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5"/>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5"/>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2" name="Google Shape;92;p15"/>
          <p:cNvSpPr txBox="1"/>
          <p:nvPr>
            <p:ph type="title"/>
          </p:nvPr>
        </p:nvSpPr>
        <p:spPr>
          <a:xfrm>
            <a:off x="1888684" y="1746100"/>
            <a:ext cx="5377500" cy="16461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2"/>
              </a:buClr>
              <a:buSzPts val="3200"/>
              <a:buNone/>
              <a:defRPr sz="3200">
                <a:solidFill>
                  <a:schemeClr val="dk2"/>
                </a:solidFill>
              </a:defRPr>
            </a:lvl1pPr>
            <a:lvl2pPr lvl="1" rtl="0" algn="ctr">
              <a:spcBef>
                <a:spcPts val="0"/>
              </a:spcBef>
              <a:spcAft>
                <a:spcPts val="0"/>
              </a:spcAft>
              <a:buClr>
                <a:schemeClr val="dk2"/>
              </a:buClr>
              <a:buSzPts val="3200"/>
              <a:buNone/>
              <a:defRPr sz="3200">
                <a:solidFill>
                  <a:schemeClr val="dk2"/>
                </a:solidFill>
              </a:defRPr>
            </a:lvl2pPr>
            <a:lvl3pPr lvl="2" rtl="0" algn="ctr">
              <a:spcBef>
                <a:spcPts val="0"/>
              </a:spcBef>
              <a:spcAft>
                <a:spcPts val="0"/>
              </a:spcAft>
              <a:buClr>
                <a:schemeClr val="dk2"/>
              </a:buClr>
              <a:buSzPts val="3200"/>
              <a:buNone/>
              <a:defRPr sz="3200">
                <a:solidFill>
                  <a:schemeClr val="dk2"/>
                </a:solidFill>
              </a:defRPr>
            </a:lvl3pPr>
            <a:lvl4pPr lvl="3" rtl="0" algn="ctr">
              <a:spcBef>
                <a:spcPts val="0"/>
              </a:spcBef>
              <a:spcAft>
                <a:spcPts val="0"/>
              </a:spcAft>
              <a:buClr>
                <a:schemeClr val="dk2"/>
              </a:buClr>
              <a:buSzPts val="3200"/>
              <a:buNone/>
              <a:defRPr sz="3200">
                <a:solidFill>
                  <a:schemeClr val="dk2"/>
                </a:solidFill>
              </a:defRPr>
            </a:lvl4pPr>
            <a:lvl5pPr lvl="4" rtl="0" algn="ctr">
              <a:spcBef>
                <a:spcPts val="0"/>
              </a:spcBef>
              <a:spcAft>
                <a:spcPts val="0"/>
              </a:spcAft>
              <a:buClr>
                <a:schemeClr val="dk2"/>
              </a:buClr>
              <a:buSzPts val="3200"/>
              <a:buNone/>
              <a:defRPr sz="3200">
                <a:solidFill>
                  <a:schemeClr val="dk2"/>
                </a:solidFill>
              </a:defRPr>
            </a:lvl5pPr>
            <a:lvl6pPr lvl="5" rtl="0" algn="ctr">
              <a:spcBef>
                <a:spcPts val="0"/>
              </a:spcBef>
              <a:spcAft>
                <a:spcPts val="0"/>
              </a:spcAft>
              <a:buClr>
                <a:schemeClr val="dk2"/>
              </a:buClr>
              <a:buSzPts val="3200"/>
              <a:buNone/>
              <a:defRPr sz="3200">
                <a:solidFill>
                  <a:schemeClr val="dk2"/>
                </a:solidFill>
              </a:defRPr>
            </a:lvl6pPr>
            <a:lvl7pPr lvl="6" rtl="0" algn="ctr">
              <a:spcBef>
                <a:spcPts val="0"/>
              </a:spcBef>
              <a:spcAft>
                <a:spcPts val="0"/>
              </a:spcAft>
              <a:buClr>
                <a:schemeClr val="dk2"/>
              </a:buClr>
              <a:buSzPts val="3200"/>
              <a:buNone/>
              <a:defRPr sz="3200">
                <a:solidFill>
                  <a:schemeClr val="dk2"/>
                </a:solidFill>
              </a:defRPr>
            </a:lvl7pPr>
            <a:lvl8pPr lvl="7" rtl="0" algn="ctr">
              <a:spcBef>
                <a:spcPts val="0"/>
              </a:spcBef>
              <a:spcAft>
                <a:spcPts val="0"/>
              </a:spcAft>
              <a:buClr>
                <a:schemeClr val="dk2"/>
              </a:buClr>
              <a:buSzPts val="3200"/>
              <a:buNone/>
              <a:defRPr sz="3200">
                <a:solidFill>
                  <a:schemeClr val="dk2"/>
                </a:solidFill>
              </a:defRPr>
            </a:lvl8pPr>
            <a:lvl9pPr lvl="8" rtl="0" algn="ctr">
              <a:spcBef>
                <a:spcPts val="0"/>
              </a:spcBef>
              <a:spcAft>
                <a:spcPts val="0"/>
              </a:spcAft>
              <a:buClr>
                <a:schemeClr val="dk2"/>
              </a:buClr>
              <a:buSzPts val="3200"/>
              <a:buNone/>
              <a:defRPr sz="3200">
                <a:solidFill>
                  <a:schemeClr val="dk2"/>
                </a:solidFill>
              </a:defRPr>
            </a:lvl9pPr>
          </a:lstStyle>
          <a:p/>
        </p:txBody>
      </p:sp>
      <p:sp>
        <p:nvSpPr>
          <p:cNvPr id="93" name="Google Shape;93;p15"/>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dk2"/>
        </a:solidFill>
      </p:bgPr>
    </p:bg>
    <p:spTree>
      <p:nvGrpSpPr>
        <p:cNvPr id="94" name="Shape 94"/>
        <p:cNvGrpSpPr/>
        <p:nvPr/>
      </p:nvGrpSpPr>
      <p:grpSpPr>
        <a:xfrm>
          <a:off x="0" y="0"/>
          <a:ext cx="0" cy="0"/>
          <a:chOff x="0" y="0"/>
          <a:chExt cx="0" cy="0"/>
        </a:xfrm>
      </p:grpSpPr>
      <p:sp>
        <p:nvSpPr>
          <p:cNvPr id="95" name="Google Shape;95;p16"/>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6"/>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6"/>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6"/>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99" name="Google Shape;99;p16"/>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100" name="Google Shape;100;p16"/>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dk2"/>
        </a:solidFill>
      </p:bgPr>
    </p:bg>
    <p:spTree>
      <p:nvGrpSpPr>
        <p:cNvPr id="101" name="Shape 101"/>
        <p:cNvGrpSpPr/>
        <p:nvPr/>
      </p:nvGrpSpPr>
      <p:grpSpPr>
        <a:xfrm>
          <a:off x="0" y="0"/>
          <a:ext cx="0" cy="0"/>
          <a:chOff x="0" y="0"/>
          <a:chExt cx="0" cy="0"/>
        </a:xfrm>
      </p:grpSpPr>
      <p:sp>
        <p:nvSpPr>
          <p:cNvPr id="102" name="Google Shape;102;p17"/>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7"/>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7"/>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7"/>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106" name="Google Shape;106;p17"/>
          <p:cNvSpPr txBox="1"/>
          <p:nvPr>
            <p:ph idx="1" type="body"/>
          </p:nvPr>
        </p:nvSpPr>
        <p:spPr>
          <a:xfrm>
            <a:off x="819150" y="1990725"/>
            <a:ext cx="3686100" cy="24480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107" name="Google Shape;107;p17"/>
          <p:cNvSpPr txBox="1"/>
          <p:nvPr>
            <p:ph idx="2" type="body"/>
          </p:nvPr>
        </p:nvSpPr>
        <p:spPr>
          <a:xfrm>
            <a:off x="4638675" y="1990725"/>
            <a:ext cx="3686100" cy="24480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108" name="Google Shape;108;p17"/>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dk2"/>
        </a:solidFill>
      </p:bgPr>
    </p:bg>
    <p:spTree>
      <p:nvGrpSpPr>
        <p:cNvPr id="109" name="Shape 109"/>
        <p:cNvGrpSpPr/>
        <p:nvPr/>
      </p:nvGrpSpPr>
      <p:grpSpPr>
        <a:xfrm>
          <a:off x="0" y="0"/>
          <a:ext cx="0" cy="0"/>
          <a:chOff x="0" y="0"/>
          <a:chExt cx="0" cy="0"/>
        </a:xfrm>
      </p:grpSpPr>
      <p:sp>
        <p:nvSpPr>
          <p:cNvPr id="110" name="Google Shape;110;p18"/>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8"/>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8"/>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8"/>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114" name="Google Shape;114;p18"/>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solidFill>
          <a:schemeClr val="accent3"/>
        </a:solidFill>
      </p:bgPr>
    </p:bg>
    <p:spTree>
      <p:nvGrpSpPr>
        <p:cNvPr id="115" name="Shape 115"/>
        <p:cNvGrpSpPr/>
        <p:nvPr/>
      </p:nvGrpSpPr>
      <p:grpSpPr>
        <a:xfrm>
          <a:off x="0" y="0"/>
          <a:ext cx="0" cy="0"/>
          <a:chOff x="0" y="0"/>
          <a:chExt cx="0" cy="0"/>
        </a:xfrm>
      </p:grpSpPr>
      <p:sp>
        <p:nvSpPr>
          <p:cNvPr id="116" name="Google Shape;116;p19"/>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9"/>
          <p:cNvSpPr/>
          <p:nvPr/>
        </p:nvSpPr>
        <p:spPr>
          <a:xfrm>
            <a:off x="31" y="2824500"/>
            <a:ext cx="7370400" cy="23190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9"/>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9"/>
          <p:cNvSpPr txBox="1"/>
          <p:nvPr>
            <p:ph type="title"/>
          </p:nvPr>
        </p:nvSpPr>
        <p:spPr>
          <a:xfrm>
            <a:off x="819150" y="845600"/>
            <a:ext cx="3709200" cy="1383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120" name="Google Shape;120;p19"/>
          <p:cNvSpPr txBox="1"/>
          <p:nvPr>
            <p:ph idx="1" type="body"/>
          </p:nvPr>
        </p:nvSpPr>
        <p:spPr>
          <a:xfrm>
            <a:off x="830700" y="2319050"/>
            <a:ext cx="3709200" cy="21198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121" name="Google Shape;121;p19"/>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1"/>
        </a:solidFill>
      </p:bgPr>
    </p:bg>
    <p:spTree>
      <p:nvGrpSpPr>
        <p:cNvPr id="122" name="Shape 122"/>
        <p:cNvGrpSpPr/>
        <p:nvPr/>
      </p:nvGrpSpPr>
      <p:grpSpPr>
        <a:xfrm>
          <a:off x="0" y="0"/>
          <a:ext cx="0" cy="0"/>
          <a:chOff x="0" y="0"/>
          <a:chExt cx="0" cy="0"/>
        </a:xfrm>
      </p:grpSpPr>
      <p:sp>
        <p:nvSpPr>
          <p:cNvPr id="123" name="Google Shape;123;p20"/>
          <p:cNvSpPr/>
          <p:nvPr/>
        </p:nvSpPr>
        <p:spPr>
          <a:xfrm>
            <a:off x="0" y="2823144"/>
            <a:ext cx="7369200" cy="23169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20"/>
          <p:cNvSpPr/>
          <p:nvPr/>
        </p:nvSpPr>
        <p:spPr>
          <a:xfrm flipH="1">
            <a:off x="3583210" y="1554113"/>
            <a:ext cx="5560500" cy="35895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5" name="Google Shape;125;p20"/>
          <p:cNvGrpSpPr/>
          <p:nvPr/>
        </p:nvGrpSpPr>
        <p:grpSpPr>
          <a:xfrm>
            <a:off x="255991" y="-118"/>
            <a:ext cx="2251347" cy="1043408"/>
            <a:chOff x="3961956" y="4383950"/>
            <a:chExt cx="1160548" cy="548700"/>
          </a:xfrm>
        </p:grpSpPr>
        <p:sp>
          <p:nvSpPr>
            <p:cNvPr id="126" name="Google Shape;126;p20"/>
            <p:cNvSpPr/>
            <p:nvPr/>
          </p:nvSpPr>
          <p:spPr>
            <a:xfrm>
              <a:off x="4224904"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20"/>
            <p:cNvSpPr/>
            <p:nvPr/>
          </p:nvSpPr>
          <p:spPr>
            <a:xfrm>
              <a:off x="4093430"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20"/>
            <p:cNvSpPr/>
            <p:nvPr/>
          </p:nvSpPr>
          <p:spPr>
            <a:xfrm>
              <a:off x="3961956"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9" name="Google Shape;129;p20"/>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0" name="Google Shape;130;p20"/>
          <p:cNvGrpSpPr/>
          <p:nvPr/>
        </p:nvGrpSpPr>
        <p:grpSpPr>
          <a:xfrm>
            <a:off x="34934" y="4522125"/>
            <a:ext cx="1593306" cy="617072"/>
            <a:chOff x="6917201" y="0"/>
            <a:chExt cx="2227777" cy="863400"/>
          </a:xfrm>
        </p:grpSpPr>
        <p:sp>
          <p:nvSpPr>
            <p:cNvPr id="131" name="Google Shape;131;p20"/>
            <p:cNvSpPr/>
            <p:nvPr/>
          </p:nvSpPr>
          <p:spPr>
            <a:xfrm>
              <a:off x="7641677"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20"/>
            <p:cNvSpPr/>
            <p:nvPr/>
          </p:nvSpPr>
          <p:spPr>
            <a:xfrm>
              <a:off x="7279439"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20"/>
            <p:cNvSpPr/>
            <p:nvPr/>
          </p:nvSpPr>
          <p:spPr>
            <a:xfrm>
              <a:off x="6917201"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4" name="Google Shape;134;p20"/>
          <p:cNvGrpSpPr/>
          <p:nvPr/>
        </p:nvGrpSpPr>
        <p:grpSpPr>
          <a:xfrm>
            <a:off x="5886353" y="1243"/>
            <a:ext cx="3257455" cy="1261514"/>
            <a:chOff x="6917201" y="0"/>
            <a:chExt cx="2227777" cy="863400"/>
          </a:xfrm>
        </p:grpSpPr>
        <p:sp>
          <p:nvSpPr>
            <p:cNvPr id="135" name="Google Shape;135;p20"/>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20"/>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20"/>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8" name="Google Shape;138;p20"/>
          <p:cNvSpPr txBox="1"/>
          <p:nvPr>
            <p:ph type="title"/>
          </p:nvPr>
        </p:nvSpPr>
        <p:spPr>
          <a:xfrm>
            <a:off x="1393929" y="1301146"/>
            <a:ext cx="6366900" cy="2539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200"/>
              <a:buNone/>
              <a:defRPr sz="3200"/>
            </a:lvl1pPr>
            <a:lvl2pPr lvl="1" rtl="0" algn="ctr">
              <a:spcBef>
                <a:spcPts val="0"/>
              </a:spcBef>
              <a:spcAft>
                <a:spcPts val="0"/>
              </a:spcAft>
              <a:buSzPts val="3200"/>
              <a:buNone/>
              <a:defRPr sz="3200"/>
            </a:lvl2pPr>
            <a:lvl3pPr lvl="2" rtl="0" algn="ctr">
              <a:spcBef>
                <a:spcPts val="0"/>
              </a:spcBef>
              <a:spcAft>
                <a:spcPts val="0"/>
              </a:spcAft>
              <a:buSzPts val="3200"/>
              <a:buNone/>
              <a:defRPr sz="3200"/>
            </a:lvl3pPr>
            <a:lvl4pPr lvl="3" rtl="0" algn="ctr">
              <a:spcBef>
                <a:spcPts val="0"/>
              </a:spcBef>
              <a:spcAft>
                <a:spcPts val="0"/>
              </a:spcAft>
              <a:buSzPts val="3200"/>
              <a:buNone/>
              <a:defRPr sz="3200"/>
            </a:lvl4pPr>
            <a:lvl5pPr lvl="4" rtl="0" algn="ctr">
              <a:spcBef>
                <a:spcPts val="0"/>
              </a:spcBef>
              <a:spcAft>
                <a:spcPts val="0"/>
              </a:spcAft>
              <a:buSzPts val="3200"/>
              <a:buNone/>
              <a:defRPr sz="3200"/>
            </a:lvl5pPr>
            <a:lvl6pPr lvl="5" rtl="0" algn="ctr">
              <a:spcBef>
                <a:spcPts val="0"/>
              </a:spcBef>
              <a:spcAft>
                <a:spcPts val="0"/>
              </a:spcAft>
              <a:buSzPts val="3200"/>
              <a:buNone/>
              <a:defRPr sz="3200"/>
            </a:lvl6pPr>
            <a:lvl7pPr lvl="6" rtl="0" algn="ctr">
              <a:spcBef>
                <a:spcPts val="0"/>
              </a:spcBef>
              <a:spcAft>
                <a:spcPts val="0"/>
              </a:spcAft>
              <a:buSzPts val="3200"/>
              <a:buNone/>
              <a:defRPr sz="3200"/>
            </a:lvl7pPr>
            <a:lvl8pPr lvl="7" rtl="0" algn="ctr">
              <a:spcBef>
                <a:spcPts val="0"/>
              </a:spcBef>
              <a:spcAft>
                <a:spcPts val="0"/>
              </a:spcAft>
              <a:buSzPts val="3200"/>
              <a:buNone/>
              <a:defRPr sz="3200"/>
            </a:lvl8pPr>
            <a:lvl9pPr lvl="8" rtl="0" algn="ctr">
              <a:spcBef>
                <a:spcPts val="0"/>
              </a:spcBef>
              <a:spcAft>
                <a:spcPts val="0"/>
              </a:spcAft>
              <a:buSzPts val="3200"/>
              <a:buNone/>
              <a:defRPr sz="3200"/>
            </a:lvl9pPr>
          </a:lstStyle>
          <a:p/>
        </p:txBody>
      </p:sp>
      <p:sp>
        <p:nvSpPr>
          <p:cNvPr id="139" name="Google Shape;139;p20"/>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dk2"/>
        </a:solidFill>
      </p:bgPr>
    </p:bg>
    <p:spTree>
      <p:nvGrpSpPr>
        <p:cNvPr id="140" name="Shape 140"/>
        <p:cNvGrpSpPr/>
        <p:nvPr/>
      </p:nvGrpSpPr>
      <p:grpSpPr>
        <a:xfrm>
          <a:off x="0" y="0"/>
          <a:ext cx="0" cy="0"/>
          <a:chOff x="0" y="0"/>
          <a:chExt cx="0" cy="0"/>
        </a:xfrm>
      </p:grpSpPr>
      <p:sp>
        <p:nvSpPr>
          <p:cNvPr id="141" name="Google Shape;141;p21"/>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21"/>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1"/>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21"/>
          <p:cNvSpPr txBox="1"/>
          <p:nvPr>
            <p:ph type="title"/>
          </p:nvPr>
        </p:nvSpPr>
        <p:spPr>
          <a:xfrm>
            <a:off x="819150" y="845600"/>
            <a:ext cx="6424200" cy="705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145" name="Google Shape;145;p21"/>
          <p:cNvSpPr txBox="1"/>
          <p:nvPr>
            <p:ph idx="1" type="subTitle"/>
          </p:nvPr>
        </p:nvSpPr>
        <p:spPr>
          <a:xfrm>
            <a:off x="819150" y="1550700"/>
            <a:ext cx="58599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lnSpc>
                <a:spcPct val="100000"/>
              </a:lnSpc>
              <a:spcBef>
                <a:spcPts val="0"/>
              </a:spcBef>
              <a:spcAft>
                <a:spcPts val="0"/>
              </a:spcAft>
              <a:buClr>
                <a:schemeClr val="lt1"/>
              </a:buClr>
              <a:buSzPts val="1600"/>
              <a:buNone/>
              <a:defRPr sz="1600">
                <a:solidFill>
                  <a:schemeClr val="lt1"/>
                </a:solidFill>
              </a:defRPr>
            </a:lvl2pPr>
            <a:lvl3pPr lvl="2" rtl="0">
              <a:lnSpc>
                <a:spcPct val="100000"/>
              </a:lnSpc>
              <a:spcBef>
                <a:spcPts val="0"/>
              </a:spcBef>
              <a:spcAft>
                <a:spcPts val="0"/>
              </a:spcAft>
              <a:buClr>
                <a:schemeClr val="lt1"/>
              </a:buClr>
              <a:buSzPts val="1600"/>
              <a:buNone/>
              <a:defRPr sz="1600">
                <a:solidFill>
                  <a:schemeClr val="lt1"/>
                </a:solidFill>
              </a:defRPr>
            </a:lvl3pPr>
            <a:lvl4pPr lvl="3" rtl="0">
              <a:lnSpc>
                <a:spcPct val="100000"/>
              </a:lnSpc>
              <a:spcBef>
                <a:spcPts val="0"/>
              </a:spcBef>
              <a:spcAft>
                <a:spcPts val="0"/>
              </a:spcAft>
              <a:buClr>
                <a:schemeClr val="lt1"/>
              </a:buClr>
              <a:buSzPts val="1600"/>
              <a:buNone/>
              <a:defRPr sz="1600">
                <a:solidFill>
                  <a:schemeClr val="lt1"/>
                </a:solidFill>
              </a:defRPr>
            </a:lvl4pPr>
            <a:lvl5pPr lvl="4" rtl="0">
              <a:lnSpc>
                <a:spcPct val="100000"/>
              </a:lnSpc>
              <a:spcBef>
                <a:spcPts val="0"/>
              </a:spcBef>
              <a:spcAft>
                <a:spcPts val="0"/>
              </a:spcAft>
              <a:buClr>
                <a:schemeClr val="lt1"/>
              </a:buClr>
              <a:buSzPts val="1600"/>
              <a:buNone/>
              <a:defRPr sz="1600">
                <a:solidFill>
                  <a:schemeClr val="lt1"/>
                </a:solidFill>
              </a:defRPr>
            </a:lvl5pPr>
            <a:lvl6pPr lvl="5" rtl="0">
              <a:lnSpc>
                <a:spcPct val="100000"/>
              </a:lnSpc>
              <a:spcBef>
                <a:spcPts val="0"/>
              </a:spcBef>
              <a:spcAft>
                <a:spcPts val="0"/>
              </a:spcAft>
              <a:buClr>
                <a:schemeClr val="lt1"/>
              </a:buClr>
              <a:buSzPts val="1600"/>
              <a:buNone/>
              <a:defRPr sz="1600">
                <a:solidFill>
                  <a:schemeClr val="lt1"/>
                </a:solidFill>
              </a:defRPr>
            </a:lvl6pPr>
            <a:lvl7pPr lvl="6" rtl="0">
              <a:lnSpc>
                <a:spcPct val="100000"/>
              </a:lnSpc>
              <a:spcBef>
                <a:spcPts val="0"/>
              </a:spcBef>
              <a:spcAft>
                <a:spcPts val="0"/>
              </a:spcAft>
              <a:buClr>
                <a:schemeClr val="lt1"/>
              </a:buClr>
              <a:buSzPts val="1600"/>
              <a:buNone/>
              <a:defRPr sz="1600">
                <a:solidFill>
                  <a:schemeClr val="lt1"/>
                </a:solidFill>
              </a:defRPr>
            </a:lvl7pPr>
            <a:lvl8pPr lvl="7" rtl="0">
              <a:lnSpc>
                <a:spcPct val="100000"/>
              </a:lnSpc>
              <a:spcBef>
                <a:spcPts val="0"/>
              </a:spcBef>
              <a:spcAft>
                <a:spcPts val="0"/>
              </a:spcAft>
              <a:buClr>
                <a:schemeClr val="lt1"/>
              </a:buClr>
              <a:buSzPts val="1600"/>
              <a:buNone/>
              <a:defRPr sz="1600">
                <a:solidFill>
                  <a:schemeClr val="lt1"/>
                </a:solidFill>
              </a:defRPr>
            </a:lvl8pPr>
            <a:lvl9pPr lvl="8" rtl="0">
              <a:lnSpc>
                <a:spcPct val="100000"/>
              </a:lnSpc>
              <a:spcBef>
                <a:spcPts val="0"/>
              </a:spcBef>
              <a:spcAft>
                <a:spcPts val="0"/>
              </a:spcAft>
              <a:buClr>
                <a:schemeClr val="lt1"/>
              </a:buClr>
              <a:buSzPts val="1600"/>
              <a:buNone/>
              <a:defRPr sz="1600">
                <a:solidFill>
                  <a:schemeClr val="lt1"/>
                </a:solidFill>
              </a:defRPr>
            </a:lvl9pPr>
          </a:lstStyle>
          <a:p/>
        </p:txBody>
      </p:sp>
      <p:sp>
        <p:nvSpPr>
          <p:cNvPr id="146" name="Google Shape;146;p21"/>
          <p:cNvSpPr txBox="1"/>
          <p:nvPr>
            <p:ph idx="2" type="body"/>
          </p:nvPr>
        </p:nvSpPr>
        <p:spPr>
          <a:xfrm>
            <a:off x="819150" y="2467050"/>
            <a:ext cx="5859900" cy="20955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147" name="Google Shape;147;p21"/>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accent1"/>
        </a:solidFill>
      </p:bgPr>
    </p:bg>
    <p:spTree>
      <p:nvGrpSpPr>
        <p:cNvPr id="148" name="Shape 148"/>
        <p:cNvGrpSpPr/>
        <p:nvPr/>
      </p:nvGrpSpPr>
      <p:grpSpPr>
        <a:xfrm>
          <a:off x="0" y="0"/>
          <a:ext cx="0" cy="0"/>
          <a:chOff x="0" y="0"/>
          <a:chExt cx="0" cy="0"/>
        </a:xfrm>
      </p:grpSpPr>
      <p:sp>
        <p:nvSpPr>
          <p:cNvPr id="149" name="Google Shape;149;p22"/>
          <p:cNvSpPr/>
          <p:nvPr/>
        </p:nvSpPr>
        <p:spPr>
          <a:xfrm>
            <a:off x="31" y="2824500"/>
            <a:ext cx="7370400" cy="23190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22"/>
          <p:cNvSpPr/>
          <p:nvPr/>
        </p:nvSpPr>
        <p:spPr>
          <a:xfrm flipH="1">
            <a:off x="3582600" y="1550700"/>
            <a:ext cx="5561400" cy="35928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22"/>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22"/>
          <p:cNvSpPr txBox="1"/>
          <p:nvPr>
            <p:ph idx="1" type="body"/>
          </p:nvPr>
        </p:nvSpPr>
        <p:spPr>
          <a:xfrm>
            <a:off x="328025" y="4163500"/>
            <a:ext cx="7415100" cy="605100"/>
          </a:xfrm>
          <a:prstGeom prst="rect">
            <a:avLst/>
          </a:prstGeom>
        </p:spPr>
        <p:txBody>
          <a:bodyPr anchorCtr="0" anchor="b" bIns="91425" lIns="91425" spcFirstLastPara="1" rIns="91425" wrap="square" tIns="91425">
            <a:noAutofit/>
          </a:bodyPr>
          <a:lstStyle>
            <a:lvl1pPr indent="-228600" lvl="0" marL="457200" rtl="0">
              <a:lnSpc>
                <a:spcPct val="100000"/>
              </a:lnSpc>
              <a:spcBef>
                <a:spcPts val="0"/>
              </a:spcBef>
              <a:spcAft>
                <a:spcPts val="0"/>
              </a:spcAft>
              <a:buSzPts val="1300"/>
              <a:buNone/>
              <a:defRPr/>
            </a:lvl1pPr>
          </a:lstStyle>
          <a:p/>
        </p:txBody>
      </p:sp>
      <p:sp>
        <p:nvSpPr>
          <p:cNvPr id="153" name="Google Shape;153;p22"/>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3"/>
        </a:solidFill>
      </p:bgPr>
    </p:bg>
    <p:spTree>
      <p:nvGrpSpPr>
        <p:cNvPr id="154" name="Shape 154"/>
        <p:cNvGrpSpPr/>
        <p:nvPr/>
      </p:nvGrpSpPr>
      <p:grpSpPr>
        <a:xfrm>
          <a:off x="0" y="0"/>
          <a:ext cx="0" cy="0"/>
          <a:chOff x="0" y="0"/>
          <a:chExt cx="0" cy="0"/>
        </a:xfrm>
      </p:grpSpPr>
      <p:sp>
        <p:nvSpPr>
          <p:cNvPr id="155" name="Google Shape;155;p23"/>
          <p:cNvSpPr/>
          <p:nvPr/>
        </p:nvSpPr>
        <p:spPr>
          <a:xfrm flipH="1">
            <a:off x="5569200" y="2834075"/>
            <a:ext cx="3574800" cy="23094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6" name="Google Shape;156;p23"/>
          <p:cNvGrpSpPr/>
          <p:nvPr/>
        </p:nvGrpSpPr>
        <p:grpSpPr>
          <a:xfrm>
            <a:off x="5959222" y="4119576"/>
            <a:ext cx="2520952" cy="1024165"/>
            <a:chOff x="6917201" y="0"/>
            <a:chExt cx="2227777" cy="863400"/>
          </a:xfrm>
        </p:grpSpPr>
        <p:sp>
          <p:nvSpPr>
            <p:cNvPr id="157" name="Google Shape;157;p23"/>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3"/>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23"/>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0" name="Google Shape;160;p23"/>
          <p:cNvGrpSpPr/>
          <p:nvPr/>
        </p:nvGrpSpPr>
        <p:grpSpPr>
          <a:xfrm>
            <a:off x="199149" y="2"/>
            <a:ext cx="2795414" cy="1083308"/>
            <a:chOff x="6917201" y="0"/>
            <a:chExt cx="2227777" cy="863400"/>
          </a:xfrm>
        </p:grpSpPr>
        <p:sp>
          <p:nvSpPr>
            <p:cNvPr id="161" name="Google Shape;161;p23"/>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23"/>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3"/>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4" name="Google Shape;164;p23"/>
          <p:cNvSpPr txBox="1"/>
          <p:nvPr>
            <p:ph hasCustomPrompt="1" type="title"/>
          </p:nvPr>
        </p:nvSpPr>
        <p:spPr>
          <a:xfrm>
            <a:off x="1385850" y="1383850"/>
            <a:ext cx="6372300" cy="13797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2"/>
              </a:buClr>
              <a:buSzPts val="8600"/>
              <a:buNone/>
              <a:defRPr sz="8600">
                <a:solidFill>
                  <a:schemeClr val="dk2"/>
                </a:solidFill>
              </a:defRPr>
            </a:lvl1pPr>
            <a:lvl2pPr lvl="1" rtl="0" algn="ctr">
              <a:spcBef>
                <a:spcPts val="0"/>
              </a:spcBef>
              <a:spcAft>
                <a:spcPts val="0"/>
              </a:spcAft>
              <a:buClr>
                <a:schemeClr val="dk2"/>
              </a:buClr>
              <a:buSzPts val="8600"/>
              <a:buNone/>
              <a:defRPr sz="8600">
                <a:solidFill>
                  <a:schemeClr val="dk2"/>
                </a:solidFill>
              </a:defRPr>
            </a:lvl2pPr>
            <a:lvl3pPr lvl="2" rtl="0" algn="ctr">
              <a:spcBef>
                <a:spcPts val="0"/>
              </a:spcBef>
              <a:spcAft>
                <a:spcPts val="0"/>
              </a:spcAft>
              <a:buClr>
                <a:schemeClr val="dk2"/>
              </a:buClr>
              <a:buSzPts val="8600"/>
              <a:buNone/>
              <a:defRPr sz="8600">
                <a:solidFill>
                  <a:schemeClr val="dk2"/>
                </a:solidFill>
              </a:defRPr>
            </a:lvl3pPr>
            <a:lvl4pPr lvl="3" rtl="0" algn="ctr">
              <a:spcBef>
                <a:spcPts val="0"/>
              </a:spcBef>
              <a:spcAft>
                <a:spcPts val="0"/>
              </a:spcAft>
              <a:buClr>
                <a:schemeClr val="dk2"/>
              </a:buClr>
              <a:buSzPts val="8600"/>
              <a:buNone/>
              <a:defRPr sz="8600">
                <a:solidFill>
                  <a:schemeClr val="dk2"/>
                </a:solidFill>
              </a:defRPr>
            </a:lvl4pPr>
            <a:lvl5pPr lvl="4" rtl="0" algn="ctr">
              <a:spcBef>
                <a:spcPts val="0"/>
              </a:spcBef>
              <a:spcAft>
                <a:spcPts val="0"/>
              </a:spcAft>
              <a:buClr>
                <a:schemeClr val="dk2"/>
              </a:buClr>
              <a:buSzPts val="8600"/>
              <a:buNone/>
              <a:defRPr sz="8600">
                <a:solidFill>
                  <a:schemeClr val="dk2"/>
                </a:solidFill>
              </a:defRPr>
            </a:lvl5pPr>
            <a:lvl6pPr lvl="5" rtl="0" algn="ctr">
              <a:spcBef>
                <a:spcPts val="0"/>
              </a:spcBef>
              <a:spcAft>
                <a:spcPts val="0"/>
              </a:spcAft>
              <a:buClr>
                <a:schemeClr val="dk2"/>
              </a:buClr>
              <a:buSzPts val="8600"/>
              <a:buNone/>
              <a:defRPr sz="8600">
                <a:solidFill>
                  <a:schemeClr val="dk2"/>
                </a:solidFill>
              </a:defRPr>
            </a:lvl6pPr>
            <a:lvl7pPr lvl="6" rtl="0" algn="ctr">
              <a:spcBef>
                <a:spcPts val="0"/>
              </a:spcBef>
              <a:spcAft>
                <a:spcPts val="0"/>
              </a:spcAft>
              <a:buClr>
                <a:schemeClr val="dk2"/>
              </a:buClr>
              <a:buSzPts val="8600"/>
              <a:buNone/>
              <a:defRPr sz="8600">
                <a:solidFill>
                  <a:schemeClr val="dk2"/>
                </a:solidFill>
              </a:defRPr>
            </a:lvl7pPr>
            <a:lvl8pPr lvl="7" rtl="0" algn="ctr">
              <a:spcBef>
                <a:spcPts val="0"/>
              </a:spcBef>
              <a:spcAft>
                <a:spcPts val="0"/>
              </a:spcAft>
              <a:buClr>
                <a:schemeClr val="dk2"/>
              </a:buClr>
              <a:buSzPts val="8600"/>
              <a:buNone/>
              <a:defRPr sz="8600">
                <a:solidFill>
                  <a:schemeClr val="dk2"/>
                </a:solidFill>
              </a:defRPr>
            </a:lvl8pPr>
            <a:lvl9pPr lvl="8" rtl="0" algn="ctr">
              <a:spcBef>
                <a:spcPts val="0"/>
              </a:spcBef>
              <a:spcAft>
                <a:spcPts val="0"/>
              </a:spcAft>
              <a:buClr>
                <a:schemeClr val="dk2"/>
              </a:buClr>
              <a:buSzPts val="8600"/>
              <a:buNone/>
              <a:defRPr sz="8600">
                <a:solidFill>
                  <a:schemeClr val="dk2"/>
                </a:solidFill>
              </a:defRPr>
            </a:lvl9pPr>
          </a:lstStyle>
          <a:p>
            <a:r>
              <a:t>xx%</a:t>
            </a:r>
          </a:p>
        </p:txBody>
      </p:sp>
      <p:sp>
        <p:nvSpPr>
          <p:cNvPr id="165" name="Google Shape;165;p23"/>
          <p:cNvSpPr txBox="1"/>
          <p:nvPr>
            <p:ph idx="1" type="body"/>
          </p:nvPr>
        </p:nvSpPr>
        <p:spPr>
          <a:xfrm>
            <a:off x="1385850" y="2863850"/>
            <a:ext cx="6372300" cy="641100"/>
          </a:xfrm>
          <a:prstGeom prst="rect">
            <a:avLst/>
          </a:prstGeom>
        </p:spPr>
        <p:txBody>
          <a:bodyPr anchorCtr="0" anchor="t" bIns="91425" lIns="91425" spcFirstLastPara="1" rIns="91425" wrap="square" tIns="91425">
            <a:noAutofit/>
          </a:bodyPr>
          <a:lstStyle>
            <a:lvl1pPr indent="-311150" lvl="0" marL="457200" rtl="0" algn="ctr">
              <a:spcBef>
                <a:spcPts val="0"/>
              </a:spcBef>
              <a:spcAft>
                <a:spcPts val="0"/>
              </a:spcAft>
              <a:buSzPts val="1300"/>
              <a:buChar char="●"/>
              <a:defRPr/>
            </a:lvl1pPr>
            <a:lvl2pPr indent="-298450" lvl="1" marL="914400" rtl="0" algn="ctr">
              <a:spcBef>
                <a:spcPts val="1600"/>
              </a:spcBef>
              <a:spcAft>
                <a:spcPts val="0"/>
              </a:spcAft>
              <a:buSzPts val="1100"/>
              <a:buChar char="○"/>
              <a:defRPr/>
            </a:lvl2pPr>
            <a:lvl3pPr indent="-298450" lvl="2" marL="1371600" rtl="0" algn="ctr">
              <a:spcBef>
                <a:spcPts val="1600"/>
              </a:spcBef>
              <a:spcAft>
                <a:spcPts val="0"/>
              </a:spcAft>
              <a:buSzPts val="1100"/>
              <a:buChar char="■"/>
              <a:defRPr/>
            </a:lvl3pPr>
            <a:lvl4pPr indent="-298450" lvl="3" marL="1828800" rtl="0" algn="ctr">
              <a:spcBef>
                <a:spcPts val="1600"/>
              </a:spcBef>
              <a:spcAft>
                <a:spcPts val="0"/>
              </a:spcAft>
              <a:buSzPts val="1100"/>
              <a:buChar char="●"/>
              <a:defRPr/>
            </a:lvl4pPr>
            <a:lvl5pPr indent="-298450" lvl="4" marL="2286000" rtl="0" algn="ctr">
              <a:spcBef>
                <a:spcPts val="1600"/>
              </a:spcBef>
              <a:spcAft>
                <a:spcPts val="0"/>
              </a:spcAft>
              <a:buSzPts val="1100"/>
              <a:buChar char="○"/>
              <a:defRPr/>
            </a:lvl5pPr>
            <a:lvl6pPr indent="-298450" lvl="5" marL="2743200" rtl="0" algn="ctr">
              <a:spcBef>
                <a:spcPts val="1600"/>
              </a:spcBef>
              <a:spcAft>
                <a:spcPts val="0"/>
              </a:spcAft>
              <a:buSzPts val="1100"/>
              <a:buChar char="■"/>
              <a:defRPr/>
            </a:lvl6pPr>
            <a:lvl7pPr indent="-298450" lvl="6" marL="3200400" rtl="0" algn="ctr">
              <a:spcBef>
                <a:spcPts val="1600"/>
              </a:spcBef>
              <a:spcAft>
                <a:spcPts val="0"/>
              </a:spcAft>
              <a:buSzPts val="1100"/>
              <a:buChar char="●"/>
              <a:defRPr/>
            </a:lvl7pPr>
            <a:lvl8pPr indent="-298450" lvl="7" marL="3657600" rtl="0" algn="ctr">
              <a:spcBef>
                <a:spcPts val="1600"/>
              </a:spcBef>
              <a:spcAft>
                <a:spcPts val="0"/>
              </a:spcAft>
              <a:buSzPts val="1100"/>
              <a:buChar char="○"/>
              <a:defRPr/>
            </a:lvl8pPr>
            <a:lvl9pPr indent="-298450" lvl="8" marL="4114800" rtl="0" algn="ctr">
              <a:spcBef>
                <a:spcPts val="1600"/>
              </a:spcBef>
              <a:spcAft>
                <a:spcPts val="1600"/>
              </a:spcAft>
              <a:buSzPts val="1100"/>
              <a:buChar char="■"/>
              <a:defRPr/>
            </a:lvl9pPr>
          </a:lstStyle>
          <a:p/>
        </p:txBody>
      </p:sp>
      <p:sp>
        <p:nvSpPr>
          <p:cNvPr id="166" name="Google Shape;166;p23"/>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7" name="Shape 167"/>
        <p:cNvGrpSpPr/>
        <p:nvPr/>
      </p:nvGrpSpPr>
      <p:grpSpPr>
        <a:xfrm>
          <a:off x="0" y="0"/>
          <a:ext cx="0" cy="0"/>
          <a:chOff x="0" y="0"/>
          <a:chExt cx="0" cy="0"/>
        </a:xfrm>
      </p:grpSpPr>
      <p:sp>
        <p:nvSpPr>
          <p:cNvPr id="168" name="Google Shape;168;p24"/>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hift">
    <p:bg>
      <p:bgPr>
        <a:solidFill>
          <a:schemeClr val="dk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p:txBody>
      </p:sp>
      <p:sp>
        <p:nvSpPr>
          <p:cNvPr id="52" name="Google Shape;52;p13"/>
          <p:cNvSpPr txBox="1"/>
          <p:nvPr>
            <p:ph idx="1" type="body"/>
          </p:nvPr>
        </p:nvSpPr>
        <p:spPr>
          <a:xfrm>
            <a:off x="311700" y="1152475"/>
            <a:ext cx="8520600" cy="3391200"/>
          </a:xfrm>
          <a:prstGeom prst="rect">
            <a:avLst/>
          </a:prstGeom>
          <a:noFill/>
          <a:ln>
            <a:noFill/>
          </a:ln>
        </p:spPr>
        <p:txBody>
          <a:bodyPr anchorCtr="0" anchor="t" bIns="91425" lIns="91425" spcFirstLastPara="1" rIns="91425" wrap="square" tIns="91425">
            <a:noAutofit/>
          </a:bodyPr>
          <a:lstStyle>
            <a:lvl1pPr indent="-311150" lvl="0" marL="457200" rtl="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indent="-298450" lvl="1" marL="914400" rtl="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indent="-298450" lvl="2" marL="1371600" rtl="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indent="-298450" lvl="3" marL="1828800" rtl="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indent="-298450" lvl="4" marL="2286000" rtl="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indent="-298450" lvl="5" marL="2743200" rtl="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indent="-298450" lvl="6" marL="3200400" rtl="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indent="-298450" lvl="7" marL="3657600" rtl="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indent="-298450" lvl="8" marL="4114800" rtl="0">
              <a:lnSpc>
                <a:spcPct val="115000"/>
              </a:lnSpc>
              <a:spcBef>
                <a:spcPts val="1600"/>
              </a:spcBef>
              <a:spcAft>
                <a:spcPts val="1600"/>
              </a:spcAft>
              <a:buClr>
                <a:schemeClr val="dk2"/>
              </a:buClr>
              <a:buSzPts val="1100"/>
              <a:buFont typeface="Calibri"/>
              <a:buChar char="■"/>
              <a:defRPr sz="1100">
                <a:solidFill>
                  <a:schemeClr val="dk2"/>
                </a:solidFill>
                <a:latin typeface="Calibri"/>
                <a:ea typeface="Calibri"/>
                <a:cs typeface="Calibri"/>
                <a:sym typeface="Calibri"/>
              </a:defRPr>
            </a:lvl9pPr>
          </a:lstStyle>
          <a:p/>
        </p:txBody>
      </p:sp>
      <p:sp>
        <p:nvSpPr>
          <p:cNvPr id="53" name="Google Shape;53;p13"/>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latin typeface="Nunito"/>
                <a:ea typeface="Nunito"/>
                <a:cs typeface="Nunito"/>
                <a:sym typeface="Nunito"/>
              </a:defRPr>
            </a:lvl1pPr>
            <a:lvl2pPr lvl="1" rtl="0" algn="r">
              <a:buNone/>
              <a:defRPr sz="1000">
                <a:solidFill>
                  <a:schemeClr val="dk2"/>
                </a:solidFill>
                <a:latin typeface="Nunito"/>
                <a:ea typeface="Nunito"/>
                <a:cs typeface="Nunito"/>
                <a:sym typeface="Nunito"/>
              </a:defRPr>
            </a:lvl2pPr>
            <a:lvl3pPr lvl="2" rtl="0" algn="r">
              <a:buNone/>
              <a:defRPr sz="1000">
                <a:solidFill>
                  <a:schemeClr val="dk2"/>
                </a:solidFill>
                <a:latin typeface="Nunito"/>
                <a:ea typeface="Nunito"/>
                <a:cs typeface="Nunito"/>
                <a:sym typeface="Nunito"/>
              </a:defRPr>
            </a:lvl3pPr>
            <a:lvl4pPr lvl="3" rtl="0" algn="r">
              <a:buNone/>
              <a:defRPr sz="1000">
                <a:solidFill>
                  <a:schemeClr val="dk2"/>
                </a:solidFill>
                <a:latin typeface="Nunito"/>
                <a:ea typeface="Nunito"/>
                <a:cs typeface="Nunito"/>
                <a:sym typeface="Nunito"/>
              </a:defRPr>
            </a:lvl4pPr>
            <a:lvl5pPr lvl="4" rtl="0" algn="r">
              <a:buNone/>
              <a:defRPr sz="1000">
                <a:solidFill>
                  <a:schemeClr val="dk2"/>
                </a:solidFill>
                <a:latin typeface="Nunito"/>
                <a:ea typeface="Nunito"/>
                <a:cs typeface="Nunito"/>
                <a:sym typeface="Nunito"/>
              </a:defRPr>
            </a:lvl5pPr>
            <a:lvl6pPr lvl="5" rtl="0" algn="r">
              <a:buNone/>
              <a:defRPr sz="1000">
                <a:solidFill>
                  <a:schemeClr val="dk2"/>
                </a:solidFill>
                <a:latin typeface="Nunito"/>
                <a:ea typeface="Nunito"/>
                <a:cs typeface="Nunito"/>
                <a:sym typeface="Nunito"/>
              </a:defRPr>
            </a:lvl6pPr>
            <a:lvl7pPr lvl="6" rtl="0" algn="r">
              <a:buNone/>
              <a:defRPr sz="1000">
                <a:solidFill>
                  <a:schemeClr val="dk2"/>
                </a:solidFill>
                <a:latin typeface="Nunito"/>
                <a:ea typeface="Nunito"/>
                <a:cs typeface="Nunito"/>
                <a:sym typeface="Nunito"/>
              </a:defRPr>
            </a:lvl7pPr>
            <a:lvl8pPr lvl="7" rtl="0" algn="r">
              <a:buNone/>
              <a:defRPr sz="1000">
                <a:solidFill>
                  <a:schemeClr val="dk2"/>
                </a:solidFill>
                <a:latin typeface="Nunito"/>
                <a:ea typeface="Nunito"/>
                <a:cs typeface="Nunito"/>
                <a:sym typeface="Nunito"/>
              </a:defRPr>
            </a:lvl8pPr>
            <a:lvl9pPr lvl="8" rtl="0" algn="r">
              <a:buNone/>
              <a:defRPr sz="1000">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image" Target="../media/image11.png"/><Relationship Id="rId5"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9.png"/><Relationship Id="rId4" Type="http://schemas.openxmlformats.org/officeDocument/2006/relationships/image" Target="../media/image15.png"/><Relationship Id="rId5"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1.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2.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4.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2.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3.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5.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7.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34.png"/><Relationship Id="rId4" Type="http://schemas.openxmlformats.org/officeDocument/2006/relationships/image" Target="../media/image33.png"/><Relationship Id="rId5" Type="http://schemas.openxmlformats.org/officeDocument/2006/relationships/image" Target="../media/image35.png"/><Relationship Id="rId6" Type="http://schemas.openxmlformats.org/officeDocument/2006/relationships/image" Target="../media/image32.png"/><Relationship Id="rId7"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4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42.png"/><Relationship Id="rId4" Type="http://schemas.openxmlformats.org/officeDocument/2006/relationships/image" Target="../media/image8.jpg"/><Relationship Id="rId5" Type="http://schemas.openxmlformats.org/officeDocument/2006/relationships/image" Target="../media/image39.png"/><Relationship Id="rId6" Type="http://schemas.openxmlformats.org/officeDocument/2006/relationships/image" Target="../media/image36.png"/><Relationship Id="rId7" Type="http://schemas.openxmlformats.org/officeDocument/2006/relationships/image" Target="../media/image4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7.png"/><Relationship Id="rId4" Type="http://schemas.openxmlformats.org/officeDocument/2006/relationships/image" Target="../media/image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41.png"/><Relationship Id="rId4" Type="http://schemas.openxmlformats.org/officeDocument/2006/relationships/image" Target="../media/image44.png"/><Relationship Id="rId5" Type="http://schemas.openxmlformats.org/officeDocument/2006/relationships/image" Target="../media/image8.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8.png"/><Relationship Id="rId4" Type="http://schemas.openxmlformats.org/officeDocument/2006/relationships/image" Target="../media/image46.png"/><Relationship Id="rId5" Type="http://schemas.openxmlformats.org/officeDocument/2006/relationships/image" Target="../media/image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47.png"/><Relationship Id="rId4" Type="http://schemas.openxmlformats.org/officeDocument/2006/relationships/image" Target="../media/image50.png"/><Relationship Id="rId5" Type="http://schemas.openxmlformats.org/officeDocument/2006/relationships/image" Target="../media/image8.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48.png"/><Relationship Id="rId4" Type="http://schemas.openxmlformats.org/officeDocument/2006/relationships/image" Target="../media/image51.png"/><Relationship Id="rId5" Type="http://schemas.openxmlformats.org/officeDocument/2006/relationships/image" Target="../media/image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49.png"/><Relationship Id="rId4" Type="http://schemas.openxmlformats.org/officeDocument/2006/relationships/image" Target="../media/image8.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53.png"/><Relationship Id="rId4" Type="http://schemas.openxmlformats.org/officeDocument/2006/relationships/image" Target="../media/image52.png"/><Relationship Id="rId5" Type="http://schemas.openxmlformats.org/officeDocument/2006/relationships/image" Target="../media/image8.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1.pn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14.png"/><Relationship Id="rId5"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25"/>
          <p:cNvSpPr txBox="1"/>
          <p:nvPr>
            <p:ph type="ctrTitle"/>
          </p:nvPr>
        </p:nvSpPr>
        <p:spPr>
          <a:xfrm>
            <a:off x="311700" y="575000"/>
            <a:ext cx="8520600" cy="1519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500"/>
              <a:t>Portable Unit for </a:t>
            </a:r>
            <a:r>
              <a:rPr lang="en" sz="3500"/>
              <a:t>Ultraviolet</a:t>
            </a:r>
            <a:r>
              <a:rPr lang="en" sz="3500"/>
              <a:t> Sanitation of Water</a:t>
            </a:r>
            <a:endParaRPr sz="3500"/>
          </a:p>
          <a:p>
            <a:pPr indent="0" lvl="0" marL="0" rtl="0" algn="ctr">
              <a:spcBef>
                <a:spcPts val="0"/>
              </a:spcBef>
              <a:spcAft>
                <a:spcPts val="0"/>
              </a:spcAft>
              <a:buNone/>
            </a:pPr>
            <a:r>
              <a:rPr lang="en" sz="3500"/>
              <a:t>(PUVC)</a:t>
            </a:r>
            <a:endParaRPr sz="3500"/>
          </a:p>
        </p:txBody>
      </p:sp>
      <p:sp>
        <p:nvSpPr>
          <p:cNvPr id="174" name="Google Shape;174;p25"/>
          <p:cNvSpPr txBox="1"/>
          <p:nvPr>
            <p:ph idx="1" type="subTitle"/>
          </p:nvPr>
        </p:nvSpPr>
        <p:spPr>
          <a:xfrm>
            <a:off x="311700" y="195937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00000"/>
                </a:solidFill>
              </a:rPr>
              <a:t>Group 4</a:t>
            </a:r>
            <a:endParaRPr>
              <a:solidFill>
                <a:srgbClr val="000000"/>
              </a:solidFill>
            </a:endParaRPr>
          </a:p>
          <a:p>
            <a:pPr indent="0" lvl="0" marL="0" rtl="0" algn="ctr">
              <a:spcBef>
                <a:spcPts val="0"/>
              </a:spcBef>
              <a:spcAft>
                <a:spcPts val="0"/>
              </a:spcAft>
              <a:buNone/>
            </a:pPr>
            <a:r>
              <a:rPr lang="en">
                <a:solidFill>
                  <a:srgbClr val="000000"/>
                </a:solidFill>
              </a:rPr>
              <a:t>Joseph Wahlen PSE</a:t>
            </a:r>
            <a:endParaRPr>
              <a:solidFill>
                <a:srgbClr val="000000"/>
              </a:solidFill>
            </a:endParaRPr>
          </a:p>
          <a:p>
            <a:pPr indent="0" lvl="0" marL="0" rtl="0" algn="ctr">
              <a:spcBef>
                <a:spcPts val="0"/>
              </a:spcBef>
              <a:spcAft>
                <a:spcPts val="0"/>
              </a:spcAft>
              <a:buNone/>
            </a:pPr>
            <a:r>
              <a:rPr lang="en">
                <a:solidFill>
                  <a:srgbClr val="000000"/>
                </a:solidFill>
              </a:rPr>
              <a:t>Raymond Masciarella PSE</a:t>
            </a:r>
            <a:endParaRPr>
              <a:solidFill>
                <a:srgbClr val="000000"/>
              </a:solidFill>
            </a:endParaRPr>
          </a:p>
          <a:p>
            <a:pPr indent="0" lvl="0" marL="0" rtl="0" algn="ctr">
              <a:spcBef>
                <a:spcPts val="0"/>
              </a:spcBef>
              <a:spcAft>
                <a:spcPts val="0"/>
              </a:spcAft>
              <a:buNone/>
            </a:pPr>
            <a:r>
              <a:rPr lang="en">
                <a:solidFill>
                  <a:srgbClr val="000000"/>
                </a:solidFill>
              </a:rPr>
              <a:t>Damian LaRocque ECE </a:t>
            </a:r>
            <a:endParaRPr>
              <a:solidFill>
                <a:srgbClr val="000000"/>
              </a:solidFill>
            </a:endParaRPr>
          </a:p>
          <a:p>
            <a:pPr indent="0" lvl="0" marL="0" rtl="0" algn="ctr">
              <a:spcBef>
                <a:spcPts val="0"/>
              </a:spcBef>
              <a:spcAft>
                <a:spcPts val="0"/>
              </a:spcAft>
              <a:buNone/>
            </a:pPr>
            <a:r>
              <a:rPr lang="en">
                <a:solidFill>
                  <a:srgbClr val="000000"/>
                </a:solidFill>
              </a:rPr>
              <a:t>Sannidiyan Rajendran CPE</a:t>
            </a:r>
            <a:endParaRPr>
              <a:solidFill>
                <a:srgbClr val="000000"/>
              </a:solidFill>
            </a:endParaRPr>
          </a:p>
          <a:p>
            <a:pPr indent="0" lvl="0" marL="0" rtl="0" algn="ctr">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3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UVC Lamp </a:t>
            </a:r>
            <a:endParaRPr/>
          </a:p>
        </p:txBody>
      </p:sp>
      <p:sp>
        <p:nvSpPr>
          <p:cNvPr id="241" name="Google Shape;241;p34"/>
          <p:cNvSpPr txBox="1"/>
          <p:nvPr>
            <p:ph idx="1" type="body"/>
          </p:nvPr>
        </p:nvSpPr>
        <p:spPr>
          <a:xfrm>
            <a:off x="311700" y="1152475"/>
            <a:ext cx="5601600" cy="3659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Char char="●"/>
            </a:pPr>
            <a:r>
              <a:rPr lang="en">
                <a:solidFill>
                  <a:srgbClr val="000000"/>
                </a:solidFill>
              </a:rPr>
              <a:t>The UV lamp is used inside the processing tank when it is determined that a higher power UVC light is needed to kill the coliform than can be delivered by the LEDs alone</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The UV lamp purchased for the </a:t>
            </a:r>
            <a:r>
              <a:rPr lang="en">
                <a:solidFill>
                  <a:srgbClr val="000000"/>
                </a:solidFill>
              </a:rPr>
              <a:t>project</a:t>
            </a:r>
            <a:r>
              <a:rPr lang="en">
                <a:solidFill>
                  <a:srgbClr val="000000"/>
                </a:solidFill>
              </a:rPr>
              <a:t> is shown in the photo to the right as well as how it will be employed</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The lamp when run outputs 8.5 Watts within the UV range, 6.8 Watts of that in the UVC wavelength regime</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10,000 hour lifetime</a:t>
            </a:r>
            <a:endParaRPr>
              <a:solidFill>
                <a:srgbClr val="000000"/>
              </a:solidFill>
            </a:endParaRPr>
          </a:p>
        </p:txBody>
      </p:sp>
      <p:pic>
        <p:nvPicPr>
          <p:cNvPr id="242" name="Google Shape;242;p34"/>
          <p:cNvPicPr preferRelativeResize="0"/>
          <p:nvPr/>
        </p:nvPicPr>
        <p:blipFill>
          <a:blip r:embed="rId3">
            <a:alphaModFix/>
          </a:blip>
          <a:stretch>
            <a:fillRect/>
          </a:stretch>
        </p:blipFill>
        <p:spPr>
          <a:xfrm rot="-5400000">
            <a:off x="4123101" y="2285863"/>
            <a:ext cx="4152149" cy="571750"/>
          </a:xfrm>
          <a:prstGeom prst="rect">
            <a:avLst/>
          </a:prstGeom>
          <a:noFill/>
          <a:ln>
            <a:noFill/>
          </a:ln>
        </p:spPr>
      </p:pic>
      <p:pic>
        <p:nvPicPr>
          <p:cNvPr id="243" name="Google Shape;243;p34"/>
          <p:cNvPicPr preferRelativeResize="0"/>
          <p:nvPr/>
        </p:nvPicPr>
        <p:blipFill>
          <a:blip r:embed="rId4">
            <a:alphaModFix/>
          </a:blip>
          <a:stretch>
            <a:fillRect/>
          </a:stretch>
        </p:blipFill>
        <p:spPr>
          <a:xfrm>
            <a:off x="6672175" y="474087"/>
            <a:ext cx="2471825" cy="3812164"/>
          </a:xfrm>
          <a:prstGeom prst="rect">
            <a:avLst/>
          </a:prstGeom>
          <a:noFill/>
          <a:ln>
            <a:noFill/>
          </a:ln>
        </p:spPr>
      </p:pic>
      <p:pic>
        <p:nvPicPr>
          <p:cNvPr id="244" name="Google Shape;244;p34"/>
          <p:cNvPicPr preferRelativeResize="0"/>
          <p:nvPr/>
        </p:nvPicPr>
        <p:blipFill>
          <a:blip r:embed="rId5">
            <a:alphaModFix/>
          </a:blip>
          <a:stretch>
            <a:fillRect/>
          </a:stretch>
        </p:blipFill>
        <p:spPr>
          <a:xfrm>
            <a:off x="8010525" y="4286250"/>
            <a:ext cx="1133475" cy="8572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3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UVC LED ambient cleaning array </a:t>
            </a:r>
            <a:endParaRPr/>
          </a:p>
        </p:txBody>
      </p:sp>
      <p:sp>
        <p:nvSpPr>
          <p:cNvPr id="250" name="Google Shape;250;p35"/>
          <p:cNvSpPr txBox="1"/>
          <p:nvPr>
            <p:ph type="title"/>
          </p:nvPr>
        </p:nvSpPr>
        <p:spPr>
          <a:xfrm>
            <a:off x="152400" y="1017725"/>
            <a:ext cx="8520600" cy="5727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SzPts val="1500"/>
              <a:buChar char="●"/>
            </a:pPr>
            <a:r>
              <a:rPr lang="en" sz="1500"/>
              <a:t>The UVC led array is used</a:t>
            </a:r>
            <a:r>
              <a:rPr lang="en" sz="1500"/>
              <a:t> to </a:t>
            </a:r>
            <a:r>
              <a:rPr lang="en" sz="1500"/>
              <a:t>eliminate</a:t>
            </a:r>
            <a:r>
              <a:rPr lang="en" sz="1500"/>
              <a:t> additional bacteria that arrive in the processing tank through open air exposure. </a:t>
            </a:r>
            <a:endParaRPr sz="1500"/>
          </a:p>
          <a:p>
            <a:pPr indent="-323850" lvl="0" marL="457200" rtl="0" algn="l">
              <a:spcBef>
                <a:spcPts val="0"/>
              </a:spcBef>
              <a:spcAft>
                <a:spcPts val="0"/>
              </a:spcAft>
              <a:buSzPts val="1500"/>
              <a:buChar char="●"/>
            </a:pPr>
            <a:r>
              <a:rPr lang="en" sz="1500"/>
              <a:t>Shown on the left in photo A is the LEDs mounted in a custom made 3D printed mount. Photo B shows the array lenses aligned and the distances used in the experiment.</a:t>
            </a:r>
            <a:endParaRPr sz="1500"/>
          </a:p>
          <a:p>
            <a:pPr indent="-323850" lvl="0" marL="457200" rtl="0" algn="l">
              <a:spcBef>
                <a:spcPts val="0"/>
              </a:spcBef>
              <a:spcAft>
                <a:spcPts val="0"/>
              </a:spcAft>
              <a:buSzPts val="1500"/>
              <a:buChar char="●"/>
            </a:pPr>
            <a:r>
              <a:rPr lang="en" sz="1500"/>
              <a:t>Shown on the right is the focusing effect produced from the array at 5 cm and 25 cm from the front lens</a:t>
            </a:r>
            <a:endParaRPr sz="1500"/>
          </a:p>
        </p:txBody>
      </p:sp>
      <p:pic>
        <p:nvPicPr>
          <p:cNvPr id="251" name="Google Shape;251;p35"/>
          <p:cNvPicPr preferRelativeResize="0"/>
          <p:nvPr/>
        </p:nvPicPr>
        <p:blipFill>
          <a:blip r:embed="rId3">
            <a:alphaModFix/>
          </a:blip>
          <a:stretch>
            <a:fillRect/>
          </a:stretch>
        </p:blipFill>
        <p:spPr>
          <a:xfrm>
            <a:off x="0" y="2440475"/>
            <a:ext cx="4659475" cy="2211025"/>
          </a:xfrm>
          <a:prstGeom prst="rect">
            <a:avLst/>
          </a:prstGeom>
          <a:noFill/>
          <a:ln>
            <a:noFill/>
          </a:ln>
        </p:spPr>
      </p:pic>
      <p:pic>
        <p:nvPicPr>
          <p:cNvPr id="252" name="Google Shape;252;p35"/>
          <p:cNvPicPr preferRelativeResize="0"/>
          <p:nvPr/>
        </p:nvPicPr>
        <p:blipFill>
          <a:blip r:embed="rId4">
            <a:alphaModFix/>
          </a:blip>
          <a:stretch>
            <a:fillRect/>
          </a:stretch>
        </p:blipFill>
        <p:spPr>
          <a:xfrm>
            <a:off x="4933725" y="2440463"/>
            <a:ext cx="3593975" cy="2048800"/>
          </a:xfrm>
          <a:prstGeom prst="rect">
            <a:avLst/>
          </a:prstGeom>
          <a:noFill/>
          <a:ln>
            <a:noFill/>
          </a:ln>
        </p:spPr>
      </p:pic>
      <p:pic>
        <p:nvPicPr>
          <p:cNvPr id="253" name="Google Shape;253;p35"/>
          <p:cNvPicPr preferRelativeResize="0"/>
          <p:nvPr/>
        </p:nvPicPr>
        <p:blipFill>
          <a:blip r:embed="rId5">
            <a:alphaModFix/>
          </a:blip>
          <a:stretch>
            <a:fillRect/>
          </a:stretch>
        </p:blipFill>
        <p:spPr>
          <a:xfrm>
            <a:off x="8010525" y="4286250"/>
            <a:ext cx="1133475" cy="8572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3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UV LED spectrum</a:t>
            </a:r>
            <a:endParaRPr/>
          </a:p>
        </p:txBody>
      </p:sp>
      <p:sp>
        <p:nvSpPr>
          <p:cNvPr id="259" name="Google Shape;259;p3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Char char="●"/>
            </a:pPr>
            <a:r>
              <a:rPr lang="en">
                <a:solidFill>
                  <a:srgbClr val="000000"/>
                </a:solidFill>
              </a:rPr>
              <a:t>To </a:t>
            </a:r>
            <a:r>
              <a:rPr lang="en">
                <a:solidFill>
                  <a:srgbClr val="000000"/>
                </a:solidFill>
              </a:rPr>
              <a:t>ensure</a:t>
            </a:r>
            <a:r>
              <a:rPr lang="en">
                <a:solidFill>
                  <a:srgbClr val="000000"/>
                </a:solidFill>
              </a:rPr>
              <a:t> that the device indeed produced UVC wavelengths the LEDs used for the project had to be tested</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As shown in the two photos below the LEDs </a:t>
            </a:r>
            <a:r>
              <a:rPr lang="en">
                <a:solidFill>
                  <a:srgbClr val="000000"/>
                </a:solidFill>
              </a:rPr>
              <a:t>indeed</a:t>
            </a:r>
            <a:r>
              <a:rPr lang="en">
                <a:solidFill>
                  <a:srgbClr val="000000"/>
                </a:solidFill>
              </a:rPr>
              <a:t> produced wavelengths in the UVC regime and were centered around 279 nm on average</a:t>
            </a:r>
            <a:endParaRPr>
              <a:solidFill>
                <a:srgbClr val="000000"/>
              </a:solidFill>
            </a:endParaRPr>
          </a:p>
        </p:txBody>
      </p:sp>
      <p:pic>
        <p:nvPicPr>
          <p:cNvPr id="260" name="Google Shape;260;p36"/>
          <p:cNvPicPr preferRelativeResize="0"/>
          <p:nvPr/>
        </p:nvPicPr>
        <p:blipFill>
          <a:blip r:embed="rId3">
            <a:alphaModFix/>
          </a:blip>
          <a:stretch>
            <a:fillRect/>
          </a:stretch>
        </p:blipFill>
        <p:spPr>
          <a:xfrm>
            <a:off x="4671625" y="2598975"/>
            <a:ext cx="3338900" cy="2544525"/>
          </a:xfrm>
          <a:prstGeom prst="rect">
            <a:avLst/>
          </a:prstGeom>
          <a:noFill/>
          <a:ln>
            <a:noFill/>
          </a:ln>
        </p:spPr>
      </p:pic>
      <p:pic>
        <p:nvPicPr>
          <p:cNvPr id="261" name="Google Shape;261;p36"/>
          <p:cNvPicPr preferRelativeResize="0"/>
          <p:nvPr/>
        </p:nvPicPr>
        <p:blipFill>
          <a:blip r:embed="rId4">
            <a:alphaModFix/>
          </a:blip>
          <a:stretch>
            <a:fillRect/>
          </a:stretch>
        </p:blipFill>
        <p:spPr>
          <a:xfrm>
            <a:off x="780419" y="2598975"/>
            <a:ext cx="3168606" cy="2418450"/>
          </a:xfrm>
          <a:prstGeom prst="rect">
            <a:avLst/>
          </a:prstGeom>
          <a:noFill/>
          <a:ln>
            <a:noFill/>
          </a:ln>
        </p:spPr>
      </p:pic>
      <p:pic>
        <p:nvPicPr>
          <p:cNvPr id="262" name="Google Shape;262;p36"/>
          <p:cNvPicPr preferRelativeResize="0"/>
          <p:nvPr/>
        </p:nvPicPr>
        <p:blipFill>
          <a:blip r:embed="rId5">
            <a:alphaModFix/>
          </a:blip>
          <a:stretch>
            <a:fillRect/>
          </a:stretch>
        </p:blipFill>
        <p:spPr>
          <a:xfrm>
            <a:off x="8010525" y="4286250"/>
            <a:ext cx="1133475" cy="8572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3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UV LED power Testing</a:t>
            </a:r>
            <a:endParaRPr/>
          </a:p>
        </p:txBody>
      </p:sp>
      <p:sp>
        <p:nvSpPr>
          <p:cNvPr id="268" name="Google Shape;268;p3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Clr>
                <a:srgbClr val="000000"/>
              </a:buClr>
              <a:buSzPts val="1600"/>
              <a:buChar char="●"/>
            </a:pPr>
            <a:r>
              <a:rPr lang="en" sz="1600">
                <a:solidFill>
                  <a:srgbClr val="000000"/>
                </a:solidFill>
              </a:rPr>
              <a:t>To ensure that the UVC diodes produced enough power to </a:t>
            </a:r>
            <a:r>
              <a:rPr lang="en" sz="1600">
                <a:solidFill>
                  <a:srgbClr val="000000"/>
                </a:solidFill>
              </a:rPr>
              <a:t>effectively</a:t>
            </a:r>
            <a:r>
              <a:rPr lang="en" sz="1600">
                <a:solidFill>
                  <a:srgbClr val="000000"/>
                </a:solidFill>
              </a:rPr>
              <a:t> clean the water testing was done to determine the power </a:t>
            </a:r>
            <a:r>
              <a:rPr lang="en" sz="1600">
                <a:solidFill>
                  <a:srgbClr val="000000"/>
                </a:solidFill>
              </a:rPr>
              <a:t>drop off</a:t>
            </a:r>
            <a:r>
              <a:rPr lang="en" sz="1600">
                <a:solidFill>
                  <a:srgbClr val="000000"/>
                </a:solidFill>
              </a:rPr>
              <a:t> associated with distance from the LED. </a:t>
            </a:r>
            <a:endParaRPr sz="1600">
              <a:solidFill>
                <a:srgbClr val="000000"/>
              </a:solidFill>
            </a:endParaRPr>
          </a:p>
          <a:p>
            <a:pPr indent="-330200" lvl="0" marL="457200" rtl="0" algn="l">
              <a:spcBef>
                <a:spcPts val="0"/>
              </a:spcBef>
              <a:spcAft>
                <a:spcPts val="0"/>
              </a:spcAft>
              <a:buClr>
                <a:srgbClr val="000000"/>
              </a:buClr>
              <a:buSzPts val="1600"/>
              <a:buChar char="●"/>
            </a:pPr>
            <a:r>
              <a:rPr lang="en" sz="1600">
                <a:solidFill>
                  <a:srgbClr val="000000"/>
                </a:solidFill>
              </a:rPr>
              <a:t>The graph shown below shows the power output from the LEDs on average as the distance from the LED increases</a:t>
            </a:r>
            <a:endParaRPr sz="1600">
              <a:solidFill>
                <a:srgbClr val="000000"/>
              </a:solidFill>
            </a:endParaRPr>
          </a:p>
        </p:txBody>
      </p:sp>
      <p:pic>
        <p:nvPicPr>
          <p:cNvPr id="269" name="Google Shape;269;p37"/>
          <p:cNvPicPr preferRelativeResize="0"/>
          <p:nvPr/>
        </p:nvPicPr>
        <p:blipFill>
          <a:blip r:embed="rId3">
            <a:alphaModFix/>
          </a:blip>
          <a:stretch>
            <a:fillRect/>
          </a:stretch>
        </p:blipFill>
        <p:spPr>
          <a:xfrm>
            <a:off x="2624238" y="2701525"/>
            <a:ext cx="3895525" cy="2441975"/>
          </a:xfrm>
          <a:prstGeom prst="rect">
            <a:avLst/>
          </a:prstGeom>
          <a:noFill/>
          <a:ln>
            <a:noFill/>
          </a:ln>
        </p:spPr>
      </p:pic>
      <p:pic>
        <p:nvPicPr>
          <p:cNvPr id="270" name="Google Shape;270;p37"/>
          <p:cNvPicPr preferRelativeResize="0"/>
          <p:nvPr/>
        </p:nvPicPr>
        <p:blipFill>
          <a:blip r:embed="rId4">
            <a:alphaModFix/>
          </a:blip>
          <a:stretch>
            <a:fillRect/>
          </a:stretch>
        </p:blipFill>
        <p:spPr>
          <a:xfrm>
            <a:off x="8010525" y="4286250"/>
            <a:ext cx="1133475" cy="8572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3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Constraints for UVC cleaning </a:t>
            </a:r>
            <a:endParaRPr/>
          </a:p>
        </p:txBody>
      </p:sp>
      <p:sp>
        <p:nvSpPr>
          <p:cNvPr id="276" name="Google Shape;276;p38"/>
          <p:cNvSpPr txBox="1"/>
          <p:nvPr>
            <p:ph idx="1" type="body"/>
          </p:nvPr>
        </p:nvSpPr>
        <p:spPr>
          <a:xfrm>
            <a:off x="311700" y="1152475"/>
            <a:ext cx="8342100" cy="33606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Char char="●"/>
            </a:pPr>
            <a:r>
              <a:rPr lang="en">
                <a:solidFill>
                  <a:srgbClr val="000000"/>
                </a:solidFill>
              </a:rPr>
              <a:t>Cost was a primary constraint in the project</a:t>
            </a:r>
            <a:endParaRPr>
              <a:solidFill>
                <a:srgbClr val="000000"/>
              </a:solidFill>
            </a:endParaRPr>
          </a:p>
          <a:p>
            <a:pPr indent="-317500" lvl="1" marL="914400" rtl="0" algn="l">
              <a:spcBef>
                <a:spcPts val="0"/>
              </a:spcBef>
              <a:spcAft>
                <a:spcPts val="0"/>
              </a:spcAft>
              <a:buClr>
                <a:srgbClr val="000000"/>
              </a:buClr>
              <a:buSzPts val="1400"/>
              <a:buChar char="○"/>
            </a:pPr>
            <a:r>
              <a:rPr lang="en">
                <a:solidFill>
                  <a:srgbClr val="000000"/>
                </a:solidFill>
              </a:rPr>
              <a:t>UV optics often require coating in most applications and require specific materials if they are to allow emission</a:t>
            </a:r>
            <a:endParaRPr>
              <a:solidFill>
                <a:srgbClr val="000000"/>
              </a:solidFill>
            </a:endParaRPr>
          </a:p>
          <a:p>
            <a:pPr indent="-317500" lvl="1" marL="914400" rtl="0" algn="l">
              <a:spcBef>
                <a:spcPts val="0"/>
              </a:spcBef>
              <a:spcAft>
                <a:spcPts val="0"/>
              </a:spcAft>
              <a:buClr>
                <a:srgbClr val="000000"/>
              </a:buClr>
              <a:buSzPts val="1400"/>
              <a:buChar char="○"/>
            </a:pPr>
            <a:r>
              <a:rPr lang="en">
                <a:solidFill>
                  <a:srgbClr val="000000"/>
                </a:solidFill>
              </a:rPr>
              <a:t>Fused Silica is often expensive and takes longer to process</a:t>
            </a:r>
            <a:endParaRPr>
              <a:solidFill>
                <a:srgbClr val="000000"/>
              </a:solidFill>
            </a:endParaRPr>
          </a:p>
          <a:p>
            <a:pPr indent="-317500" lvl="1" marL="914400" rtl="0" algn="l">
              <a:spcBef>
                <a:spcPts val="0"/>
              </a:spcBef>
              <a:spcAft>
                <a:spcPts val="0"/>
              </a:spcAft>
              <a:buClr>
                <a:srgbClr val="000000"/>
              </a:buClr>
              <a:buSzPts val="1400"/>
              <a:buChar char="○"/>
            </a:pPr>
            <a:r>
              <a:rPr lang="en">
                <a:solidFill>
                  <a:srgbClr val="000000"/>
                </a:solidFill>
              </a:rPr>
              <a:t>Quartz used for the windows was also costly forcing a design with minimal output windows to be considered</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UVC requires more specific tools for measurements and verification</a:t>
            </a:r>
            <a:endParaRPr>
              <a:solidFill>
                <a:srgbClr val="000000"/>
              </a:solidFill>
            </a:endParaRPr>
          </a:p>
          <a:p>
            <a:pPr indent="-317500" lvl="1" marL="914400" rtl="0" algn="l">
              <a:spcBef>
                <a:spcPts val="0"/>
              </a:spcBef>
              <a:spcAft>
                <a:spcPts val="0"/>
              </a:spcAft>
              <a:buClr>
                <a:srgbClr val="000000"/>
              </a:buClr>
              <a:buSzPts val="1400"/>
              <a:buChar char="○"/>
            </a:pPr>
            <a:r>
              <a:rPr lang="en">
                <a:solidFill>
                  <a:srgbClr val="000000"/>
                </a:solidFill>
              </a:rPr>
              <a:t>The UVC wavelength produced from the diodes being near 275 nm requires specified power meters for appropriate power verification</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Shipping and processing for almost all materials was delayed</a:t>
            </a:r>
            <a:endParaRPr>
              <a:solidFill>
                <a:srgbClr val="000000"/>
              </a:solidFill>
            </a:endParaRPr>
          </a:p>
          <a:p>
            <a:pPr indent="-317500" lvl="1" marL="914400" rtl="0" algn="l">
              <a:spcBef>
                <a:spcPts val="0"/>
              </a:spcBef>
              <a:spcAft>
                <a:spcPts val="0"/>
              </a:spcAft>
              <a:buClr>
                <a:srgbClr val="000000"/>
              </a:buClr>
              <a:buSzPts val="1400"/>
              <a:buChar char="○"/>
            </a:pPr>
            <a:r>
              <a:rPr lang="en">
                <a:solidFill>
                  <a:srgbClr val="000000"/>
                </a:solidFill>
              </a:rPr>
              <a:t>Not only this but the lack of stock of many materials forced the team to reevaluate the design several times as well as implement a process to allow the design to withstand additional features changes</a:t>
            </a:r>
            <a:endParaRPr>
              <a:solidFill>
                <a:srgbClr val="000000"/>
              </a:solidFill>
            </a:endParaRPr>
          </a:p>
          <a:p>
            <a:pPr indent="0" lvl="0" marL="0" rtl="0" algn="l">
              <a:spcBef>
                <a:spcPts val="1600"/>
              </a:spcBef>
              <a:spcAft>
                <a:spcPts val="0"/>
              </a:spcAft>
              <a:buNone/>
            </a:pPr>
            <a:r>
              <a:t/>
            </a:r>
            <a:endParaRPr/>
          </a:p>
          <a:p>
            <a:pPr indent="0" lvl="0" marL="914400" rtl="0" algn="l">
              <a:spcBef>
                <a:spcPts val="1600"/>
              </a:spcBef>
              <a:spcAft>
                <a:spcPts val="1600"/>
              </a:spcAft>
              <a:buNone/>
            </a:pPr>
            <a:r>
              <a:rPr lang="en"/>
              <a:t> </a:t>
            </a:r>
            <a:endParaRPr/>
          </a:p>
        </p:txBody>
      </p:sp>
      <p:pic>
        <p:nvPicPr>
          <p:cNvPr id="277" name="Google Shape;277;p38"/>
          <p:cNvPicPr preferRelativeResize="0"/>
          <p:nvPr/>
        </p:nvPicPr>
        <p:blipFill>
          <a:blip r:embed="rId3">
            <a:alphaModFix/>
          </a:blip>
          <a:stretch>
            <a:fillRect/>
          </a:stretch>
        </p:blipFill>
        <p:spPr>
          <a:xfrm>
            <a:off x="8010525" y="4286250"/>
            <a:ext cx="1133475" cy="8572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3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3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84" name="Google Shape;284;p39"/>
          <p:cNvPicPr preferRelativeResize="0"/>
          <p:nvPr/>
        </p:nvPicPr>
        <p:blipFill>
          <a:blip r:embed="rId3">
            <a:alphaModFix/>
          </a:blip>
          <a:stretch>
            <a:fillRect/>
          </a:stretch>
        </p:blipFill>
        <p:spPr>
          <a:xfrm>
            <a:off x="9" y="0"/>
            <a:ext cx="9143992" cy="5143500"/>
          </a:xfrm>
          <a:prstGeom prst="rect">
            <a:avLst/>
          </a:prstGeom>
          <a:noFill/>
          <a:ln>
            <a:noFill/>
          </a:ln>
        </p:spPr>
      </p:pic>
      <p:pic>
        <p:nvPicPr>
          <p:cNvPr id="285" name="Google Shape;285;p39"/>
          <p:cNvPicPr preferRelativeResize="0"/>
          <p:nvPr/>
        </p:nvPicPr>
        <p:blipFill>
          <a:blip r:embed="rId4">
            <a:alphaModFix/>
          </a:blip>
          <a:stretch>
            <a:fillRect/>
          </a:stretch>
        </p:blipFill>
        <p:spPr>
          <a:xfrm>
            <a:off x="7848600" y="3943350"/>
            <a:ext cx="1295400" cy="12001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4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4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92" name="Google Shape;292;p40"/>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293" name="Google Shape;293;p40"/>
          <p:cNvPicPr preferRelativeResize="0"/>
          <p:nvPr/>
        </p:nvPicPr>
        <p:blipFill>
          <a:blip r:embed="rId4">
            <a:alphaModFix/>
          </a:blip>
          <a:stretch>
            <a:fillRect/>
          </a:stretch>
        </p:blipFill>
        <p:spPr>
          <a:xfrm>
            <a:off x="7848600" y="3943350"/>
            <a:ext cx="1295400" cy="12001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4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4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00" name="Google Shape;300;p41"/>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301" name="Google Shape;301;p41"/>
          <p:cNvPicPr preferRelativeResize="0"/>
          <p:nvPr/>
        </p:nvPicPr>
        <p:blipFill>
          <a:blip r:embed="rId4">
            <a:alphaModFix/>
          </a:blip>
          <a:stretch>
            <a:fillRect/>
          </a:stretch>
        </p:blipFill>
        <p:spPr>
          <a:xfrm>
            <a:off x="7848600" y="3943350"/>
            <a:ext cx="1295400" cy="12001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4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4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08" name="Google Shape;308;p42"/>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309" name="Google Shape;309;p42"/>
          <p:cNvPicPr preferRelativeResize="0"/>
          <p:nvPr/>
        </p:nvPicPr>
        <p:blipFill>
          <a:blip r:embed="rId4">
            <a:alphaModFix/>
          </a:blip>
          <a:stretch>
            <a:fillRect/>
          </a:stretch>
        </p:blipFill>
        <p:spPr>
          <a:xfrm>
            <a:off x="7848600" y="3943350"/>
            <a:ext cx="1295400" cy="12001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4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4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16" name="Google Shape;316;p43"/>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317" name="Google Shape;317;p43"/>
          <p:cNvPicPr preferRelativeResize="0"/>
          <p:nvPr/>
        </p:nvPicPr>
        <p:blipFill>
          <a:blip r:embed="rId4">
            <a:alphaModFix/>
          </a:blip>
          <a:stretch>
            <a:fillRect/>
          </a:stretch>
        </p:blipFill>
        <p:spPr>
          <a:xfrm>
            <a:off x="7848600" y="3943350"/>
            <a:ext cx="1295400" cy="12001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Motivation</a:t>
            </a:r>
            <a:endParaRPr/>
          </a:p>
        </p:txBody>
      </p:sp>
      <p:sp>
        <p:nvSpPr>
          <p:cNvPr id="180" name="Google Shape;180;p26"/>
          <p:cNvSpPr txBox="1"/>
          <p:nvPr>
            <p:ph idx="1" type="body"/>
          </p:nvPr>
        </p:nvSpPr>
        <p:spPr>
          <a:xfrm>
            <a:off x="310896" y="1152475"/>
            <a:ext cx="8520600" cy="3833700"/>
          </a:xfrm>
          <a:prstGeom prst="rect">
            <a:avLst/>
          </a:prstGeom>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Clr>
                <a:srgbClr val="000000"/>
              </a:buClr>
              <a:buSzPts val="1800"/>
              <a:buChar char="●"/>
            </a:pPr>
            <a:r>
              <a:rPr lang="en">
                <a:solidFill>
                  <a:srgbClr val="000000"/>
                </a:solidFill>
              </a:rPr>
              <a:t>COVID-19 Pandemic</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The increasing public awareness of pathogens and how they spread</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The heightened importance of cleanliness not only on the everyday person but also in their environment </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3.4 million global deaths a year from </a:t>
            </a:r>
            <a:r>
              <a:rPr lang="en">
                <a:solidFill>
                  <a:srgbClr val="000000"/>
                </a:solidFill>
              </a:rPr>
              <a:t>waterborne</a:t>
            </a:r>
            <a:r>
              <a:rPr lang="en">
                <a:solidFill>
                  <a:srgbClr val="000000"/>
                </a:solidFill>
              </a:rPr>
              <a:t> disease </a:t>
            </a:r>
            <a:r>
              <a:rPr lang="en">
                <a:solidFill>
                  <a:srgbClr val="000000"/>
                </a:solidFill>
              </a:rPr>
              <a:t>caused</a:t>
            </a:r>
            <a:r>
              <a:rPr lang="en">
                <a:solidFill>
                  <a:srgbClr val="000000"/>
                </a:solidFill>
              </a:rPr>
              <a:t> by coliforms</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Saw no solution for those in need of a moderately large supply of potable water supply, i.e 5-10 gallons but no access to developed water systems</a:t>
            </a:r>
            <a:endParaRPr>
              <a:solidFill>
                <a:srgbClr val="000000"/>
              </a:solidFill>
            </a:endParaRPr>
          </a:p>
          <a:p>
            <a:pPr indent="0" lvl="0" marL="457200" rtl="0" algn="l">
              <a:spcBef>
                <a:spcPts val="1600"/>
              </a:spcBef>
              <a:spcAft>
                <a:spcPts val="160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4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4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24" name="Google Shape;324;p44"/>
          <p:cNvPicPr preferRelativeResize="0"/>
          <p:nvPr/>
        </p:nvPicPr>
        <p:blipFill>
          <a:blip r:embed="rId3">
            <a:alphaModFix/>
          </a:blip>
          <a:stretch>
            <a:fillRect/>
          </a:stretch>
        </p:blipFill>
        <p:spPr>
          <a:xfrm>
            <a:off x="2774" y="0"/>
            <a:ext cx="9138452" cy="5143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4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4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31" name="Google Shape;331;p45"/>
          <p:cNvPicPr preferRelativeResize="0"/>
          <p:nvPr/>
        </p:nvPicPr>
        <p:blipFill>
          <a:blip r:embed="rId3">
            <a:alphaModFix/>
          </a:blip>
          <a:stretch>
            <a:fillRect/>
          </a:stretch>
        </p:blipFill>
        <p:spPr>
          <a:xfrm>
            <a:off x="0" y="12715"/>
            <a:ext cx="9143999" cy="511807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46"/>
          <p:cNvSpPr txBox="1"/>
          <p:nvPr/>
        </p:nvSpPr>
        <p:spPr>
          <a:xfrm>
            <a:off x="338250" y="1557050"/>
            <a:ext cx="8467500" cy="386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5200">
                <a:solidFill>
                  <a:schemeClr val="dk1"/>
                </a:solidFill>
              </a:rPr>
              <a:t>Software</a:t>
            </a:r>
            <a:r>
              <a:rPr lang="en" sz="5200">
                <a:solidFill>
                  <a:schemeClr val="dk1"/>
                </a:solidFill>
              </a:rPr>
              <a:t> system design</a:t>
            </a:r>
            <a:endParaRPr sz="5200">
              <a:solidFill>
                <a:schemeClr val="dk1"/>
              </a:solidFill>
            </a:endParaRPr>
          </a:p>
        </p:txBody>
      </p:sp>
      <p:pic>
        <p:nvPicPr>
          <p:cNvPr id="337" name="Google Shape;337;p46"/>
          <p:cNvPicPr preferRelativeResize="0"/>
          <p:nvPr/>
        </p:nvPicPr>
        <p:blipFill>
          <a:blip r:embed="rId3">
            <a:alphaModFix/>
          </a:blip>
          <a:stretch>
            <a:fillRect/>
          </a:stretch>
        </p:blipFill>
        <p:spPr>
          <a:xfrm>
            <a:off x="762000" y="428625"/>
            <a:ext cx="7620000" cy="42862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1" name="Shape 341"/>
        <p:cNvGrpSpPr/>
        <p:nvPr/>
      </p:nvGrpSpPr>
      <p:grpSpPr>
        <a:xfrm>
          <a:off x="0" y="0"/>
          <a:ext cx="0" cy="0"/>
          <a:chOff x="0" y="0"/>
          <a:chExt cx="0" cy="0"/>
        </a:xfrm>
      </p:grpSpPr>
      <p:sp>
        <p:nvSpPr>
          <p:cNvPr id="342" name="Google Shape;342;p47"/>
          <p:cNvSpPr/>
          <p:nvPr/>
        </p:nvSpPr>
        <p:spPr>
          <a:xfrm>
            <a:off x="1" y="2794"/>
            <a:ext cx="4211100" cy="5143500"/>
          </a:xfrm>
          <a:prstGeom prst="rect">
            <a:avLst/>
          </a:prstGeom>
          <a:gradFill>
            <a:gsLst>
              <a:gs pos="0">
                <a:srgbClr val="4472C3">
                  <a:alpha val="81960"/>
                </a:srgbClr>
              </a:gs>
              <a:gs pos="25000">
                <a:srgbClr val="4472C4">
                  <a:alpha val="60000"/>
                </a:srgbClr>
              </a:gs>
              <a:gs pos="94000">
                <a:srgbClr val="AEABAB"/>
              </a:gs>
              <a:gs pos="100000">
                <a:srgbClr val="AEABAB"/>
              </a:gs>
            </a:gsLst>
            <a:lin ang="4199895"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343" name="Google Shape;343;p47"/>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344" name="Google Shape;344;p47"/>
          <p:cNvSpPr txBox="1"/>
          <p:nvPr/>
        </p:nvSpPr>
        <p:spPr>
          <a:xfrm>
            <a:off x="4570579" y="602216"/>
            <a:ext cx="3733500" cy="10905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None/>
            </a:pPr>
            <a:r>
              <a:rPr b="0" i="0" lang="en" sz="3300" u="none" cap="none" strike="noStrike">
                <a:solidFill>
                  <a:srgbClr val="000000"/>
                </a:solidFill>
                <a:latin typeface="Calibri"/>
                <a:ea typeface="Calibri"/>
                <a:cs typeface="Calibri"/>
                <a:sym typeface="Calibri"/>
              </a:rPr>
              <a:t>Goals </a:t>
            </a:r>
            <a:endParaRPr sz="1100"/>
          </a:p>
          <a:p>
            <a:pPr indent="0" lvl="0" marL="0" marR="0" rtl="0" algn="l">
              <a:lnSpc>
                <a:spcPct val="90000"/>
              </a:lnSpc>
              <a:spcBef>
                <a:spcPts val="500"/>
              </a:spcBef>
              <a:spcAft>
                <a:spcPts val="0"/>
              </a:spcAft>
              <a:buNone/>
            </a:pPr>
            <a:r>
              <a:rPr b="0" i="0" lang="en" sz="3300" u="none" cap="none" strike="noStrike">
                <a:solidFill>
                  <a:srgbClr val="000000"/>
                </a:solidFill>
                <a:latin typeface="Calibri"/>
                <a:ea typeface="Calibri"/>
                <a:cs typeface="Calibri"/>
                <a:sym typeface="Calibri"/>
              </a:rPr>
              <a:t>and Requirements</a:t>
            </a:r>
            <a:endParaRPr sz="1100"/>
          </a:p>
        </p:txBody>
      </p:sp>
      <p:sp>
        <p:nvSpPr>
          <p:cNvPr id="345" name="Google Shape;345;p47"/>
          <p:cNvSpPr/>
          <p:nvPr/>
        </p:nvSpPr>
        <p:spPr>
          <a:xfrm>
            <a:off x="0" y="553964"/>
            <a:ext cx="3750328" cy="4050722"/>
          </a:xfrm>
          <a:custGeom>
            <a:rect b="b" l="l" r="r" t="t"/>
            <a:pathLst>
              <a:path extrusionOk="0" h="5400962" w="5000438">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cap="flat" cmpd="sng" w="12700">
            <a:solidFill>
              <a:srgbClr val="B3C6E7"/>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descr="Checkmark" id="346" name="Google Shape;346;p47"/>
          <p:cNvPicPr preferRelativeResize="0"/>
          <p:nvPr/>
        </p:nvPicPr>
        <p:blipFill rotWithShape="1">
          <a:blip r:embed="rId4">
            <a:alphaModFix/>
          </a:blip>
          <a:srcRect b="0" l="0" r="0" t="0"/>
          <a:stretch/>
        </p:blipFill>
        <p:spPr>
          <a:xfrm>
            <a:off x="337691" y="1221817"/>
            <a:ext cx="2715015" cy="2715015"/>
          </a:xfrm>
          <a:prstGeom prst="rect">
            <a:avLst/>
          </a:prstGeom>
          <a:noFill/>
          <a:ln>
            <a:noFill/>
          </a:ln>
        </p:spPr>
      </p:pic>
      <p:sp>
        <p:nvSpPr>
          <p:cNvPr id="347" name="Google Shape;347;p47"/>
          <p:cNvSpPr txBox="1"/>
          <p:nvPr/>
        </p:nvSpPr>
        <p:spPr>
          <a:xfrm>
            <a:off x="4567930" y="1816262"/>
            <a:ext cx="3733200" cy="2729400"/>
          </a:xfrm>
          <a:prstGeom prst="rect">
            <a:avLst/>
          </a:prstGeom>
          <a:noFill/>
          <a:ln>
            <a:noFill/>
          </a:ln>
        </p:spPr>
        <p:txBody>
          <a:bodyPr anchorCtr="0" anchor="ctr" bIns="34275" lIns="68575" spcFirstLastPara="1" rIns="68575" wrap="square" tIns="34275">
            <a:noAutofit/>
          </a:bodyPr>
          <a:lstStyle/>
          <a:p>
            <a:pPr indent="-171450" lvl="0" marL="215900" marR="0" rtl="0" algn="l">
              <a:lnSpc>
                <a:spcPct val="90000"/>
              </a:lnSpc>
              <a:spcBef>
                <a:spcPts val="0"/>
              </a:spcBef>
              <a:spcAft>
                <a:spcPts val="0"/>
              </a:spcAft>
              <a:buClr>
                <a:srgbClr val="000000"/>
              </a:buClr>
              <a:buSzPts val="1500"/>
              <a:buFont typeface="Arial"/>
              <a:buChar char="•"/>
            </a:pPr>
            <a:r>
              <a:rPr b="0" i="0" lang="en" sz="1500" u="none" cap="none" strike="noStrike">
                <a:solidFill>
                  <a:srgbClr val="000000"/>
                </a:solidFill>
                <a:latin typeface="Calibri"/>
                <a:ea typeface="Calibri"/>
                <a:cs typeface="Calibri"/>
                <a:sym typeface="Calibri"/>
              </a:rPr>
              <a:t>Develop a Live system to capture and display environment information</a:t>
            </a:r>
            <a:br>
              <a:rPr b="0" i="0" lang="en" sz="1500" u="none" cap="none" strike="noStrike">
                <a:solidFill>
                  <a:srgbClr val="000000"/>
                </a:solidFill>
                <a:latin typeface="Calibri"/>
                <a:ea typeface="Calibri"/>
                <a:cs typeface="Calibri"/>
                <a:sym typeface="Calibri"/>
              </a:rPr>
            </a:br>
            <a:endParaRPr b="0" i="0" sz="1500" u="none" cap="none" strike="noStrike">
              <a:solidFill>
                <a:srgbClr val="000000"/>
              </a:solidFill>
              <a:latin typeface="Calibri"/>
              <a:ea typeface="Calibri"/>
              <a:cs typeface="Calibri"/>
              <a:sym typeface="Calibri"/>
            </a:endParaRPr>
          </a:p>
          <a:p>
            <a:pPr indent="-171450" lvl="0" marL="215900" marR="0" rtl="0" algn="l">
              <a:lnSpc>
                <a:spcPct val="90000"/>
              </a:lnSpc>
              <a:spcBef>
                <a:spcPts val="500"/>
              </a:spcBef>
              <a:spcAft>
                <a:spcPts val="0"/>
              </a:spcAft>
              <a:buClr>
                <a:srgbClr val="000000"/>
              </a:buClr>
              <a:buSzPts val="1500"/>
              <a:buFont typeface="Arial"/>
              <a:buChar char="•"/>
            </a:pPr>
            <a:r>
              <a:rPr b="0" i="0" lang="en" sz="1500" u="none" cap="none" strike="noStrike">
                <a:solidFill>
                  <a:srgbClr val="000000"/>
                </a:solidFill>
                <a:latin typeface="Calibri"/>
                <a:ea typeface="Calibri"/>
                <a:cs typeface="Calibri"/>
                <a:sym typeface="Calibri"/>
              </a:rPr>
              <a:t>Create and intuitive, reactive User Interface</a:t>
            </a:r>
            <a:br>
              <a:rPr b="0" i="0" lang="en" sz="1500" u="none" cap="none" strike="noStrike">
                <a:solidFill>
                  <a:srgbClr val="000000"/>
                </a:solidFill>
                <a:latin typeface="Calibri"/>
                <a:ea typeface="Calibri"/>
                <a:cs typeface="Calibri"/>
                <a:sym typeface="Calibri"/>
              </a:rPr>
            </a:br>
            <a:endParaRPr b="0" i="0" sz="1500" u="none" cap="none" strike="noStrike">
              <a:solidFill>
                <a:srgbClr val="000000"/>
              </a:solidFill>
              <a:latin typeface="Calibri"/>
              <a:ea typeface="Calibri"/>
              <a:cs typeface="Calibri"/>
              <a:sym typeface="Calibri"/>
            </a:endParaRPr>
          </a:p>
          <a:p>
            <a:pPr indent="-171450" lvl="0" marL="215900" marR="0" rtl="0" algn="l">
              <a:lnSpc>
                <a:spcPct val="90000"/>
              </a:lnSpc>
              <a:spcBef>
                <a:spcPts val="500"/>
              </a:spcBef>
              <a:spcAft>
                <a:spcPts val="0"/>
              </a:spcAft>
              <a:buClr>
                <a:srgbClr val="000000"/>
              </a:buClr>
              <a:buSzPts val="1500"/>
              <a:buFont typeface="Arial"/>
              <a:buChar char="•"/>
            </a:pPr>
            <a:r>
              <a:rPr b="0" i="0" lang="en" sz="1500" u="none" cap="none" strike="noStrike">
                <a:solidFill>
                  <a:srgbClr val="000000"/>
                </a:solidFill>
                <a:latin typeface="Calibri"/>
                <a:ea typeface="Calibri"/>
                <a:cs typeface="Calibri"/>
                <a:sym typeface="Calibri"/>
              </a:rPr>
              <a:t>Everything needed should run on a single MCU</a:t>
            </a:r>
            <a:endParaRPr sz="11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1" name="Shape 351"/>
        <p:cNvGrpSpPr/>
        <p:nvPr/>
      </p:nvGrpSpPr>
      <p:grpSpPr>
        <a:xfrm>
          <a:off x="0" y="0"/>
          <a:ext cx="0" cy="0"/>
          <a:chOff x="0" y="0"/>
          <a:chExt cx="0" cy="0"/>
        </a:xfrm>
      </p:grpSpPr>
      <p:pic>
        <p:nvPicPr>
          <p:cNvPr id="352" name="Google Shape;352;p48"/>
          <p:cNvPicPr preferRelativeResize="0"/>
          <p:nvPr/>
        </p:nvPicPr>
        <p:blipFill rotWithShape="1">
          <a:blip r:embed="rId3">
            <a:alphaModFix/>
          </a:blip>
          <a:srcRect b="36479" l="0" r="0" t="32707"/>
          <a:stretch/>
        </p:blipFill>
        <p:spPr>
          <a:xfrm>
            <a:off x="313510" y="3906126"/>
            <a:ext cx="2421221" cy="746050"/>
          </a:xfrm>
          <a:prstGeom prst="rect">
            <a:avLst/>
          </a:prstGeom>
          <a:noFill/>
          <a:ln>
            <a:noFill/>
          </a:ln>
        </p:spPr>
      </p:pic>
      <p:pic>
        <p:nvPicPr>
          <p:cNvPr id="353" name="Google Shape;353;p48"/>
          <p:cNvPicPr preferRelativeResize="0"/>
          <p:nvPr/>
        </p:nvPicPr>
        <p:blipFill rotWithShape="1">
          <a:blip r:embed="rId4">
            <a:alphaModFix/>
          </a:blip>
          <a:srcRect b="0" l="0" r="0" t="0"/>
          <a:stretch/>
        </p:blipFill>
        <p:spPr>
          <a:xfrm>
            <a:off x="304983" y="2228812"/>
            <a:ext cx="2438274" cy="720184"/>
          </a:xfrm>
          <a:prstGeom prst="rect">
            <a:avLst/>
          </a:prstGeom>
          <a:noFill/>
          <a:ln>
            <a:noFill/>
          </a:ln>
        </p:spPr>
      </p:pic>
      <p:pic>
        <p:nvPicPr>
          <p:cNvPr id="354" name="Google Shape;354;p48"/>
          <p:cNvPicPr preferRelativeResize="0"/>
          <p:nvPr/>
        </p:nvPicPr>
        <p:blipFill rotWithShape="1">
          <a:blip r:embed="rId5">
            <a:alphaModFix/>
          </a:blip>
          <a:srcRect b="0" l="0" r="0" t="0"/>
          <a:stretch/>
        </p:blipFill>
        <p:spPr>
          <a:xfrm>
            <a:off x="6255477" y="480361"/>
            <a:ext cx="2640328" cy="719489"/>
          </a:xfrm>
          <a:prstGeom prst="rect">
            <a:avLst/>
          </a:prstGeom>
          <a:noFill/>
          <a:ln>
            <a:noFill/>
          </a:ln>
        </p:spPr>
      </p:pic>
      <p:pic>
        <p:nvPicPr>
          <p:cNvPr id="355" name="Google Shape;355;p48"/>
          <p:cNvPicPr preferRelativeResize="0"/>
          <p:nvPr/>
        </p:nvPicPr>
        <p:blipFill rotWithShape="1">
          <a:blip r:embed="rId6">
            <a:alphaModFix/>
          </a:blip>
          <a:srcRect b="0" l="0" r="0" t="0"/>
          <a:stretch/>
        </p:blipFill>
        <p:spPr>
          <a:xfrm>
            <a:off x="3392236" y="243744"/>
            <a:ext cx="2383402" cy="1191701"/>
          </a:xfrm>
          <a:prstGeom prst="rect">
            <a:avLst/>
          </a:prstGeom>
          <a:noFill/>
          <a:ln>
            <a:noFill/>
          </a:ln>
        </p:spPr>
      </p:pic>
      <p:pic>
        <p:nvPicPr>
          <p:cNvPr id="356" name="Google Shape;356;p48"/>
          <p:cNvPicPr preferRelativeResize="0"/>
          <p:nvPr/>
        </p:nvPicPr>
        <p:blipFill rotWithShape="1">
          <a:blip r:embed="rId7">
            <a:alphaModFix/>
          </a:blip>
          <a:srcRect b="0" l="0" r="0" t="0"/>
          <a:stretch/>
        </p:blipFill>
        <p:spPr>
          <a:xfrm>
            <a:off x="298487" y="329158"/>
            <a:ext cx="2419328" cy="1020873"/>
          </a:xfrm>
          <a:prstGeom prst="rect">
            <a:avLst/>
          </a:prstGeom>
          <a:noFill/>
          <a:ln>
            <a:noFill/>
          </a:ln>
        </p:spPr>
      </p:pic>
      <p:sp>
        <p:nvSpPr>
          <p:cNvPr id="357" name="Google Shape;357;p48"/>
          <p:cNvSpPr/>
          <p:nvPr/>
        </p:nvSpPr>
        <p:spPr>
          <a:xfrm>
            <a:off x="3050621" y="1725481"/>
            <a:ext cx="6093600" cy="3417900"/>
          </a:xfrm>
          <a:prstGeom prst="rect">
            <a:avLst/>
          </a:prstGeom>
          <a:solidFill>
            <a:srgbClr val="40404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58" name="Google Shape;358;p48"/>
          <p:cNvSpPr txBox="1"/>
          <p:nvPr/>
        </p:nvSpPr>
        <p:spPr>
          <a:xfrm>
            <a:off x="3492942" y="2187390"/>
            <a:ext cx="4848900" cy="1732200"/>
          </a:xfrm>
          <a:prstGeom prst="rect">
            <a:avLst/>
          </a:prstGeom>
          <a:noFill/>
          <a:ln>
            <a:noFill/>
          </a:ln>
        </p:spPr>
        <p:txBody>
          <a:bodyPr anchorCtr="0" anchor="b" bIns="34275" lIns="68575" spcFirstLastPara="1" rIns="68575" wrap="square" tIns="34275">
            <a:noAutofit/>
          </a:bodyPr>
          <a:lstStyle/>
          <a:p>
            <a:pPr indent="0" lvl="0" marL="0" marR="0" rtl="0" algn="l">
              <a:lnSpc>
                <a:spcPct val="90000"/>
              </a:lnSpc>
              <a:spcBef>
                <a:spcPts val="0"/>
              </a:spcBef>
              <a:spcAft>
                <a:spcPts val="0"/>
              </a:spcAft>
              <a:buNone/>
            </a:pPr>
            <a:r>
              <a:rPr b="0" i="0" lang="en" sz="3600" u="none" cap="none" strike="noStrike">
                <a:solidFill>
                  <a:srgbClr val="FFFFFF"/>
                </a:solidFill>
                <a:latin typeface="Calibri"/>
                <a:ea typeface="Calibri"/>
                <a:cs typeface="Calibri"/>
                <a:sym typeface="Calibri"/>
              </a:rPr>
              <a:t>Technology Choices</a:t>
            </a:r>
            <a:endParaRPr sz="1100"/>
          </a:p>
        </p:txBody>
      </p:sp>
      <p:cxnSp>
        <p:nvCxnSpPr>
          <p:cNvPr id="359" name="Google Shape;359;p48"/>
          <p:cNvCxnSpPr/>
          <p:nvPr/>
        </p:nvCxnSpPr>
        <p:spPr>
          <a:xfrm rot="10800000">
            <a:off x="-186" y="1714331"/>
            <a:ext cx="9141900" cy="0"/>
          </a:xfrm>
          <a:prstGeom prst="straightConnector1">
            <a:avLst/>
          </a:prstGeom>
          <a:noFill/>
          <a:ln cap="flat" cmpd="sng" w="101600">
            <a:solidFill>
              <a:srgbClr val="404040"/>
            </a:solidFill>
            <a:prstDash val="solid"/>
            <a:miter lim="800000"/>
            <a:headEnd len="sm" w="sm" type="none"/>
            <a:tailEnd len="sm" w="sm" type="none"/>
          </a:ln>
        </p:spPr>
      </p:cxnSp>
      <p:cxnSp>
        <p:nvCxnSpPr>
          <p:cNvPr id="360" name="Google Shape;360;p48"/>
          <p:cNvCxnSpPr/>
          <p:nvPr/>
        </p:nvCxnSpPr>
        <p:spPr>
          <a:xfrm rot="10800000">
            <a:off x="-60" y="3428661"/>
            <a:ext cx="3048300" cy="0"/>
          </a:xfrm>
          <a:prstGeom prst="straightConnector1">
            <a:avLst/>
          </a:prstGeom>
          <a:noFill/>
          <a:ln cap="flat" cmpd="sng" w="101600">
            <a:solidFill>
              <a:srgbClr val="404040"/>
            </a:solidFill>
            <a:prstDash val="solid"/>
            <a:miter lim="800000"/>
            <a:headEnd len="sm" w="sm" type="none"/>
            <a:tailEnd len="sm" w="sm" type="none"/>
          </a:ln>
        </p:spPr>
      </p:cxnSp>
      <p:cxnSp>
        <p:nvCxnSpPr>
          <p:cNvPr id="361" name="Google Shape;361;p48"/>
          <p:cNvCxnSpPr/>
          <p:nvPr/>
        </p:nvCxnSpPr>
        <p:spPr>
          <a:xfrm>
            <a:off x="3048239" y="-510"/>
            <a:ext cx="0" cy="5143500"/>
          </a:xfrm>
          <a:prstGeom prst="straightConnector1">
            <a:avLst/>
          </a:prstGeom>
          <a:noFill/>
          <a:ln cap="flat" cmpd="sng" w="101600">
            <a:solidFill>
              <a:srgbClr val="404040"/>
            </a:solidFill>
            <a:prstDash val="solid"/>
            <a:miter lim="800000"/>
            <a:headEnd len="sm" w="sm" type="none"/>
            <a:tailEnd len="sm" w="sm" type="none"/>
          </a:ln>
        </p:spPr>
      </p:cxnSp>
      <p:cxnSp>
        <p:nvCxnSpPr>
          <p:cNvPr id="362" name="Google Shape;362;p48"/>
          <p:cNvCxnSpPr/>
          <p:nvPr/>
        </p:nvCxnSpPr>
        <p:spPr>
          <a:xfrm>
            <a:off x="6015557" y="-510"/>
            <a:ext cx="0" cy="1680300"/>
          </a:xfrm>
          <a:prstGeom prst="straightConnector1">
            <a:avLst/>
          </a:prstGeom>
          <a:noFill/>
          <a:ln cap="flat" cmpd="sng" w="101600">
            <a:solidFill>
              <a:srgbClr val="404040"/>
            </a:solidFill>
            <a:prstDash val="solid"/>
            <a:miter lim="800000"/>
            <a:headEnd len="sm" w="sm" type="none"/>
            <a:tailEnd len="sm" w="sm" type="none"/>
          </a:ln>
        </p:spPr>
      </p:cxnSp>
      <p:cxnSp>
        <p:nvCxnSpPr>
          <p:cNvPr id="363" name="Google Shape;363;p48"/>
          <p:cNvCxnSpPr/>
          <p:nvPr/>
        </p:nvCxnSpPr>
        <p:spPr>
          <a:xfrm>
            <a:off x="3560198" y="4002187"/>
            <a:ext cx="4114800" cy="0"/>
          </a:xfrm>
          <a:prstGeom prst="straightConnector1">
            <a:avLst/>
          </a:prstGeom>
          <a:noFill/>
          <a:ln cap="flat" cmpd="sng" w="15875">
            <a:solidFill>
              <a:srgbClr val="FFFFFF">
                <a:alpha val="74900"/>
              </a:srgbClr>
            </a:solidFill>
            <a:prstDash val="solid"/>
            <a:miter lim="800000"/>
            <a:headEnd len="sm" w="sm" type="none"/>
            <a:tailEnd len="sm" w="sm" type="none"/>
          </a:ln>
        </p:spPr>
      </p:cxn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7" name="Shape 367"/>
        <p:cNvGrpSpPr/>
        <p:nvPr/>
      </p:nvGrpSpPr>
      <p:grpSpPr>
        <a:xfrm>
          <a:off x="0" y="0"/>
          <a:ext cx="0" cy="0"/>
          <a:chOff x="0" y="0"/>
          <a:chExt cx="0" cy="0"/>
        </a:xfrm>
      </p:grpSpPr>
      <p:sp>
        <p:nvSpPr>
          <p:cNvPr id="368" name="Google Shape;368;p49"/>
          <p:cNvSpPr/>
          <p:nvPr/>
        </p:nvSpPr>
        <p:spPr>
          <a:xfrm>
            <a:off x="252663" y="233587"/>
            <a:ext cx="3249300" cy="4634700"/>
          </a:xfrm>
          <a:prstGeom prst="rect">
            <a:avLst/>
          </a:prstGeom>
          <a:solidFill>
            <a:srgbClr val="404040"/>
          </a:solidFill>
          <a:ln cap="sq" cmpd="thinThick" w="127000">
            <a:solidFill>
              <a:srgbClr val="40404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369" name="Google Shape;369;p49"/>
          <p:cNvSpPr txBox="1"/>
          <p:nvPr/>
        </p:nvSpPr>
        <p:spPr>
          <a:xfrm>
            <a:off x="557213" y="557213"/>
            <a:ext cx="2607600" cy="37221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None/>
            </a:pPr>
            <a:r>
              <a:rPr b="0" i="0" lang="en" sz="3600" u="none" cap="none" strike="noStrike">
                <a:solidFill>
                  <a:srgbClr val="FFFFFF"/>
                </a:solidFill>
                <a:latin typeface="Calibri"/>
                <a:ea typeface="Calibri"/>
                <a:cs typeface="Calibri"/>
                <a:sym typeface="Calibri"/>
              </a:rPr>
              <a:t>Raspberry Pi Sensor System</a:t>
            </a:r>
            <a:endParaRPr sz="1100"/>
          </a:p>
        </p:txBody>
      </p:sp>
      <p:pic>
        <p:nvPicPr>
          <p:cNvPr id="370" name="Google Shape;370;p49"/>
          <p:cNvPicPr preferRelativeResize="0"/>
          <p:nvPr/>
        </p:nvPicPr>
        <p:blipFill rotWithShape="1">
          <a:blip r:embed="rId3">
            <a:alphaModFix/>
          </a:blip>
          <a:srcRect b="0" l="0" r="0" t="0"/>
          <a:stretch/>
        </p:blipFill>
        <p:spPr>
          <a:xfrm>
            <a:off x="4315925" y="557213"/>
            <a:ext cx="3895531" cy="2804784"/>
          </a:xfrm>
          <a:prstGeom prst="rect">
            <a:avLst/>
          </a:prstGeom>
          <a:noFill/>
          <a:ln>
            <a:noFill/>
          </a:ln>
        </p:spPr>
      </p:pic>
      <p:sp>
        <p:nvSpPr>
          <p:cNvPr id="371" name="Google Shape;371;p49"/>
          <p:cNvSpPr txBox="1"/>
          <p:nvPr/>
        </p:nvSpPr>
        <p:spPr>
          <a:xfrm>
            <a:off x="4423815" y="3361997"/>
            <a:ext cx="3895500" cy="1223400"/>
          </a:xfrm>
          <a:prstGeom prst="rect">
            <a:avLst/>
          </a:prstGeom>
          <a:noFill/>
          <a:ln>
            <a:noFill/>
          </a:ln>
        </p:spPr>
        <p:txBody>
          <a:bodyPr anchorCtr="0" anchor="t" bIns="34275" lIns="68575" spcFirstLastPara="1" rIns="68575" wrap="square" tIns="34275">
            <a:noAutofit/>
          </a:bodyPr>
          <a:lstStyle/>
          <a:p>
            <a:pPr indent="-247650" lvl="0" marL="254000" marR="0" rtl="0" algn="l">
              <a:spcBef>
                <a:spcPts val="0"/>
              </a:spcBef>
              <a:spcAft>
                <a:spcPts val="0"/>
              </a:spcAft>
              <a:buClr>
                <a:schemeClr val="dk1"/>
              </a:buClr>
              <a:buSzPts val="1500"/>
              <a:buFont typeface="Arial"/>
              <a:buChar char="•"/>
            </a:pPr>
            <a:r>
              <a:rPr b="0" i="0" lang="en" sz="1500" u="none" cap="none" strike="noStrike">
                <a:solidFill>
                  <a:schemeClr val="dk1"/>
                </a:solidFill>
                <a:latin typeface="Calibri"/>
                <a:ea typeface="Calibri"/>
                <a:cs typeface="Calibri"/>
                <a:sym typeface="Calibri"/>
              </a:rPr>
              <a:t>Arducam – Raspberry Pi Camera</a:t>
            </a:r>
            <a:endParaRPr sz="1100"/>
          </a:p>
          <a:p>
            <a:pPr indent="-152400" lvl="0" marL="254000" marR="0" rtl="0" algn="l">
              <a:spcBef>
                <a:spcPts val="0"/>
              </a:spcBef>
              <a:spcAft>
                <a:spcPts val="0"/>
              </a:spcAft>
              <a:buClr>
                <a:schemeClr val="dk1"/>
              </a:buClr>
              <a:buSzPts val="1500"/>
              <a:buFont typeface="Arial"/>
              <a:buNone/>
            </a:pPr>
            <a:r>
              <a:t/>
            </a:r>
            <a:endParaRPr b="0" i="0" sz="1500" u="none" cap="none" strike="noStrike">
              <a:solidFill>
                <a:schemeClr val="dk1"/>
              </a:solidFill>
              <a:latin typeface="Calibri"/>
              <a:ea typeface="Calibri"/>
              <a:cs typeface="Calibri"/>
              <a:sym typeface="Calibri"/>
            </a:endParaRPr>
          </a:p>
          <a:p>
            <a:pPr indent="-247650" lvl="0" marL="254000" marR="0" rtl="0" algn="l">
              <a:spcBef>
                <a:spcPts val="0"/>
              </a:spcBef>
              <a:spcAft>
                <a:spcPts val="0"/>
              </a:spcAft>
              <a:buClr>
                <a:schemeClr val="dk1"/>
              </a:buClr>
              <a:buSzPts val="1500"/>
              <a:buFont typeface="Arial"/>
              <a:buChar char="•"/>
            </a:pPr>
            <a:r>
              <a:rPr b="0" i="0" lang="en" sz="1500" u="none" cap="none" strike="noStrike">
                <a:solidFill>
                  <a:schemeClr val="dk1"/>
                </a:solidFill>
                <a:latin typeface="Calibri"/>
                <a:ea typeface="Calibri"/>
                <a:cs typeface="Calibri"/>
                <a:sym typeface="Calibri"/>
              </a:rPr>
              <a:t>BME280 – Temperature, Humidity, Pressure</a:t>
            </a:r>
            <a:br>
              <a:rPr b="0" i="0" lang="en" sz="1500" u="none" cap="none" strike="noStrike">
                <a:solidFill>
                  <a:schemeClr val="dk1"/>
                </a:solidFill>
                <a:latin typeface="Calibri"/>
                <a:ea typeface="Calibri"/>
                <a:cs typeface="Calibri"/>
                <a:sym typeface="Calibri"/>
              </a:rPr>
            </a:br>
            <a:endParaRPr b="0" i="0" sz="1500" u="none" cap="none" strike="noStrike">
              <a:solidFill>
                <a:schemeClr val="dk1"/>
              </a:solidFill>
              <a:latin typeface="Calibri"/>
              <a:ea typeface="Calibri"/>
              <a:cs typeface="Calibri"/>
              <a:sym typeface="Calibri"/>
            </a:endParaRPr>
          </a:p>
          <a:p>
            <a:pPr indent="-247650" lvl="0" marL="254000" marR="0" rtl="0" algn="l">
              <a:spcBef>
                <a:spcPts val="0"/>
              </a:spcBef>
              <a:spcAft>
                <a:spcPts val="0"/>
              </a:spcAft>
              <a:buClr>
                <a:schemeClr val="dk1"/>
              </a:buClr>
              <a:buSzPts val="1500"/>
              <a:buFont typeface="Arial"/>
              <a:buChar char="•"/>
            </a:pPr>
            <a:r>
              <a:rPr b="0" i="0" lang="en" sz="1500" u="none" cap="none" strike="noStrike">
                <a:solidFill>
                  <a:schemeClr val="dk1"/>
                </a:solidFill>
                <a:latin typeface="Calibri"/>
                <a:ea typeface="Calibri"/>
                <a:cs typeface="Calibri"/>
                <a:sym typeface="Calibri"/>
              </a:rPr>
              <a:t>Additional Sensors</a:t>
            </a:r>
            <a:endParaRPr sz="11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5" name="Shape 375"/>
        <p:cNvGrpSpPr/>
        <p:nvPr/>
      </p:nvGrpSpPr>
      <p:grpSpPr>
        <a:xfrm>
          <a:off x="0" y="0"/>
          <a:ext cx="0" cy="0"/>
          <a:chOff x="0" y="0"/>
          <a:chExt cx="0" cy="0"/>
        </a:xfrm>
      </p:grpSpPr>
      <p:sp>
        <p:nvSpPr>
          <p:cNvPr id="376" name="Google Shape;376;p50"/>
          <p:cNvSpPr/>
          <p:nvPr/>
        </p:nvSpPr>
        <p:spPr>
          <a:xfrm>
            <a:off x="0" y="0"/>
            <a:ext cx="9144000" cy="51432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377" name="Google Shape;377;p50"/>
          <p:cNvSpPr txBox="1"/>
          <p:nvPr/>
        </p:nvSpPr>
        <p:spPr>
          <a:xfrm>
            <a:off x="5430038" y="417089"/>
            <a:ext cx="3007200" cy="1314600"/>
          </a:xfrm>
          <a:prstGeom prst="rect">
            <a:avLst/>
          </a:prstGeom>
          <a:noFill/>
          <a:ln>
            <a:noFill/>
          </a:ln>
        </p:spPr>
        <p:txBody>
          <a:bodyPr anchorCtr="0" anchor="b" bIns="34275" lIns="68575" spcFirstLastPara="1" rIns="68575" wrap="square" tIns="34275">
            <a:noAutofit/>
          </a:bodyPr>
          <a:lstStyle/>
          <a:p>
            <a:pPr indent="0" lvl="0" marL="0" marR="0" rtl="0" algn="l">
              <a:lnSpc>
                <a:spcPct val="90000"/>
              </a:lnSpc>
              <a:spcBef>
                <a:spcPts val="0"/>
              </a:spcBef>
              <a:spcAft>
                <a:spcPts val="0"/>
              </a:spcAft>
              <a:buNone/>
            </a:pPr>
            <a:r>
              <a:rPr b="0" i="0" lang="en" sz="4500" u="none" cap="none" strike="noStrike">
                <a:solidFill>
                  <a:schemeClr val="dk1"/>
                </a:solidFill>
                <a:latin typeface="Calibri"/>
                <a:ea typeface="Calibri"/>
                <a:cs typeface="Calibri"/>
                <a:sym typeface="Calibri"/>
              </a:rPr>
              <a:t>Hosting the UI</a:t>
            </a:r>
            <a:endParaRPr sz="1100"/>
          </a:p>
        </p:txBody>
      </p:sp>
      <p:grpSp>
        <p:nvGrpSpPr>
          <p:cNvPr id="378" name="Google Shape;378;p50"/>
          <p:cNvGrpSpPr/>
          <p:nvPr/>
        </p:nvGrpSpPr>
        <p:grpSpPr>
          <a:xfrm>
            <a:off x="246890" y="1"/>
            <a:ext cx="1835295" cy="4333356"/>
            <a:chOff x="329184" y="1"/>
            <a:chExt cx="524400" cy="5777808"/>
          </a:xfrm>
        </p:grpSpPr>
        <p:cxnSp>
          <p:nvCxnSpPr>
            <p:cNvPr id="379" name="Google Shape;379;p50"/>
            <p:cNvCxnSpPr/>
            <p:nvPr/>
          </p:nvCxnSpPr>
          <p:spPr>
            <a:xfrm rot="10800000">
              <a:off x="329292" y="5777809"/>
              <a:ext cx="521100" cy="0"/>
            </a:xfrm>
            <a:prstGeom prst="straightConnector1">
              <a:avLst/>
            </a:prstGeom>
            <a:noFill/>
            <a:ln cap="flat" cmpd="sng" w="152400">
              <a:solidFill>
                <a:schemeClr val="accent4"/>
              </a:solidFill>
              <a:prstDash val="solid"/>
              <a:miter lim="800000"/>
              <a:headEnd len="sm" w="sm" type="none"/>
              <a:tailEnd len="sm" w="sm" type="none"/>
            </a:ln>
          </p:spPr>
        </p:cxnSp>
        <p:sp>
          <p:nvSpPr>
            <p:cNvPr id="380" name="Google Shape;380;p50"/>
            <p:cNvSpPr/>
            <p:nvPr/>
          </p:nvSpPr>
          <p:spPr>
            <a:xfrm>
              <a:off x="329184" y="1"/>
              <a:ext cx="524400" cy="55320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grpSp>
      <p:sp>
        <p:nvSpPr>
          <p:cNvPr id="381" name="Google Shape;381;p50"/>
          <p:cNvSpPr/>
          <p:nvPr/>
        </p:nvSpPr>
        <p:spPr>
          <a:xfrm>
            <a:off x="516467" y="201994"/>
            <a:ext cx="4587600" cy="4654800"/>
          </a:xfrm>
          <a:prstGeom prst="rect">
            <a:avLst/>
          </a:prstGeom>
          <a:solidFill>
            <a:schemeClr val="lt1"/>
          </a:solidFill>
          <a:ln>
            <a:noFill/>
          </a:ln>
          <a:effectLst>
            <a:outerShdw blurRad="139700" rotWithShape="0" algn="t" dir="5400000" dist="127000">
              <a:srgbClr val="000000">
                <a:alpha val="149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382" name="Google Shape;382;p50"/>
          <p:cNvPicPr preferRelativeResize="0"/>
          <p:nvPr/>
        </p:nvPicPr>
        <p:blipFill rotWithShape="1">
          <a:blip r:embed="rId3">
            <a:alphaModFix/>
          </a:blip>
          <a:srcRect b="0" l="0" r="2666" t="0"/>
          <a:stretch/>
        </p:blipFill>
        <p:spPr>
          <a:xfrm>
            <a:off x="706948" y="417089"/>
            <a:ext cx="4206622" cy="4224527"/>
          </a:xfrm>
          <a:prstGeom prst="rect">
            <a:avLst/>
          </a:prstGeom>
          <a:noFill/>
          <a:ln>
            <a:noFill/>
          </a:ln>
        </p:spPr>
      </p:pic>
      <p:sp>
        <p:nvSpPr>
          <p:cNvPr id="383" name="Google Shape;383;p50"/>
          <p:cNvSpPr txBox="1"/>
          <p:nvPr/>
        </p:nvSpPr>
        <p:spPr>
          <a:xfrm>
            <a:off x="5430038" y="2394362"/>
            <a:ext cx="3278100" cy="1177200"/>
          </a:xfrm>
          <a:prstGeom prst="rect">
            <a:avLst/>
          </a:prstGeom>
          <a:noFill/>
          <a:ln>
            <a:noFill/>
          </a:ln>
        </p:spPr>
        <p:txBody>
          <a:bodyPr anchorCtr="0" anchor="t" bIns="34275" lIns="68575" spcFirstLastPara="1" rIns="68575" wrap="square" tIns="34275">
            <a:noAutofit/>
          </a:bodyPr>
          <a:lstStyle/>
          <a:p>
            <a:pPr indent="-215900" lvl="0" marL="215900" marR="0" rtl="0" algn="l">
              <a:spcBef>
                <a:spcPts val="0"/>
              </a:spcBef>
              <a:spcAft>
                <a:spcPts val="0"/>
              </a:spcAft>
              <a:buClr>
                <a:schemeClr val="dk1"/>
              </a:buClr>
              <a:buSzPts val="1800"/>
              <a:buFont typeface="Arial"/>
              <a:buChar char="•"/>
            </a:pPr>
            <a:r>
              <a:rPr b="0" i="0" lang="en" sz="1800" u="none" cap="none" strike="noStrike">
                <a:solidFill>
                  <a:schemeClr val="dk1"/>
                </a:solidFill>
                <a:latin typeface="Calibri"/>
                <a:ea typeface="Calibri"/>
                <a:cs typeface="Calibri"/>
                <a:sym typeface="Calibri"/>
              </a:rPr>
              <a:t>Raspberry Pi as an Access Point</a:t>
            </a:r>
            <a:endParaRPr sz="1100"/>
          </a:p>
          <a:p>
            <a:pPr indent="-215900" lvl="1" marL="558800" marR="0" rtl="0" algn="l">
              <a:spcBef>
                <a:spcPts val="0"/>
              </a:spcBef>
              <a:spcAft>
                <a:spcPts val="0"/>
              </a:spcAft>
              <a:buClr>
                <a:schemeClr val="dk1"/>
              </a:buClr>
              <a:buSzPts val="1800"/>
              <a:buFont typeface="Arial"/>
              <a:buChar char="•"/>
            </a:pPr>
            <a:r>
              <a:rPr b="0" i="0" lang="en" sz="1800" u="none" cap="none" strike="noStrike">
                <a:solidFill>
                  <a:schemeClr val="dk1"/>
                </a:solidFill>
                <a:latin typeface="Calibri"/>
                <a:ea typeface="Calibri"/>
                <a:cs typeface="Calibri"/>
                <a:sym typeface="Calibri"/>
              </a:rPr>
              <a:t>DNSMasq and Hostapd</a:t>
            </a:r>
            <a:br>
              <a:rPr b="0" i="0" lang="en" sz="1800" u="none" cap="none" strike="noStrike">
                <a:solidFill>
                  <a:schemeClr val="dk1"/>
                </a:solidFill>
                <a:latin typeface="Calibri"/>
                <a:ea typeface="Calibri"/>
                <a:cs typeface="Calibri"/>
                <a:sym typeface="Calibri"/>
              </a:rPr>
            </a:br>
            <a:endParaRPr b="0" i="0" sz="1800" u="none" cap="none" strike="noStrike">
              <a:solidFill>
                <a:schemeClr val="dk1"/>
              </a:solidFill>
              <a:latin typeface="Calibri"/>
              <a:ea typeface="Calibri"/>
              <a:cs typeface="Calibri"/>
              <a:sym typeface="Calibri"/>
            </a:endParaRPr>
          </a:p>
          <a:p>
            <a:pPr indent="-215900" lvl="0" marL="215900" marR="0" rtl="0" algn="l">
              <a:spcBef>
                <a:spcPts val="0"/>
              </a:spcBef>
              <a:spcAft>
                <a:spcPts val="0"/>
              </a:spcAft>
              <a:buClr>
                <a:schemeClr val="dk1"/>
              </a:buClr>
              <a:buSzPts val="1800"/>
              <a:buFont typeface="Arial"/>
              <a:buChar char="•"/>
            </a:pPr>
            <a:r>
              <a:rPr b="0" i="0" lang="en" sz="1800" u="none" cap="none" strike="noStrike">
                <a:solidFill>
                  <a:schemeClr val="dk1"/>
                </a:solidFill>
                <a:latin typeface="Calibri"/>
                <a:ea typeface="Calibri"/>
                <a:cs typeface="Calibri"/>
                <a:sym typeface="Calibri"/>
              </a:rPr>
              <a:t>Node.js and Express.js</a:t>
            </a:r>
            <a:endParaRPr sz="1100"/>
          </a:p>
        </p:txBody>
      </p:sp>
      <p:sp>
        <p:nvSpPr>
          <p:cNvPr id="384" name="Google Shape;384;p50"/>
          <p:cNvSpPr/>
          <p:nvPr/>
        </p:nvSpPr>
        <p:spPr>
          <a:xfrm>
            <a:off x="246888" y="0"/>
            <a:ext cx="1834800" cy="202200"/>
          </a:xfrm>
          <a:prstGeom prst="rect">
            <a:avLst/>
          </a:prstGeom>
          <a:solidFill>
            <a:srgbClr val="3F3F3F"/>
          </a:solidFill>
          <a:ln cap="flat" cmpd="sng" w="12700">
            <a:solidFill>
              <a:srgbClr val="3F3F3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385" name="Google Shape;385;p50"/>
          <p:cNvSpPr/>
          <p:nvPr/>
        </p:nvSpPr>
        <p:spPr>
          <a:xfrm>
            <a:off x="246888" y="0"/>
            <a:ext cx="269400" cy="4149000"/>
          </a:xfrm>
          <a:prstGeom prst="rect">
            <a:avLst/>
          </a:prstGeom>
          <a:solidFill>
            <a:srgbClr val="3F3F3F"/>
          </a:solidFill>
          <a:ln cap="flat" cmpd="sng" w="12700">
            <a:solidFill>
              <a:srgbClr val="3F3F3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386" name="Google Shape;386;p50"/>
          <p:cNvSpPr/>
          <p:nvPr/>
        </p:nvSpPr>
        <p:spPr>
          <a:xfrm>
            <a:off x="246888" y="4273748"/>
            <a:ext cx="269400" cy="121500"/>
          </a:xfrm>
          <a:prstGeom prst="rect">
            <a:avLst/>
          </a:prstGeom>
          <a:solidFill>
            <a:srgbClr val="3F3F3F"/>
          </a:solidFill>
          <a:ln cap="flat" cmpd="sng" w="12700">
            <a:solidFill>
              <a:srgbClr val="3F3F3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0" name="Shape 390"/>
        <p:cNvGrpSpPr/>
        <p:nvPr/>
      </p:nvGrpSpPr>
      <p:grpSpPr>
        <a:xfrm>
          <a:off x="0" y="0"/>
          <a:ext cx="0" cy="0"/>
          <a:chOff x="0" y="0"/>
          <a:chExt cx="0" cy="0"/>
        </a:xfrm>
      </p:grpSpPr>
      <p:cxnSp>
        <p:nvCxnSpPr>
          <p:cNvPr id="391" name="Google Shape;391;p51"/>
          <p:cNvCxnSpPr/>
          <p:nvPr/>
        </p:nvCxnSpPr>
        <p:spPr>
          <a:xfrm>
            <a:off x="0" y="204268"/>
            <a:ext cx="9141600" cy="0"/>
          </a:xfrm>
          <a:prstGeom prst="straightConnector1">
            <a:avLst/>
          </a:prstGeom>
          <a:noFill/>
          <a:ln cap="flat" cmpd="sng" w="50800">
            <a:solidFill>
              <a:srgbClr val="3F3F3F"/>
            </a:solidFill>
            <a:prstDash val="solid"/>
            <a:miter lim="800000"/>
            <a:headEnd len="sm" w="sm" type="none"/>
            <a:tailEnd len="sm" w="sm" type="none"/>
          </a:ln>
        </p:spPr>
      </p:cxnSp>
      <p:sp>
        <p:nvSpPr>
          <p:cNvPr id="392" name="Google Shape;392;p51"/>
          <p:cNvSpPr/>
          <p:nvPr/>
        </p:nvSpPr>
        <p:spPr>
          <a:xfrm>
            <a:off x="0" y="276447"/>
            <a:ext cx="9144000" cy="1301700"/>
          </a:xfrm>
          <a:prstGeom prst="rect">
            <a:avLst/>
          </a:prstGeom>
          <a:solidFill>
            <a:srgbClr val="3F3F3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393" name="Google Shape;393;p51"/>
          <p:cNvSpPr txBox="1"/>
          <p:nvPr/>
        </p:nvSpPr>
        <p:spPr>
          <a:xfrm>
            <a:off x="394555" y="367079"/>
            <a:ext cx="8355000" cy="697800"/>
          </a:xfrm>
          <a:prstGeom prst="rect">
            <a:avLst/>
          </a:prstGeom>
          <a:noFill/>
          <a:ln>
            <a:noFill/>
          </a:ln>
        </p:spPr>
        <p:txBody>
          <a:bodyPr anchorCtr="0" anchor="b" bIns="34275" lIns="68575" spcFirstLastPara="1" rIns="68575" wrap="square" tIns="34275">
            <a:noAutofit/>
          </a:bodyPr>
          <a:lstStyle/>
          <a:p>
            <a:pPr indent="0" lvl="0" marL="0" marR="0" rtl="0" algn="ctr">
              <a:lnSpc>
                <a:spcPct val="90000"/>
              </a:lnSpc>
              <a:spcBef>
                <a:spcPts val="0"/>
              </a:spcBef>
              <a:spcAft>
                <a:spcPts val="0"/>
              </a:spcAft>
              <a:buNone/>
            </a:pPr>
            <a:r>
              <a:rPr b="0" i="0" lang="en" sz="4100" u="none" cap="none" strike="noStrike">
                <a:solidFill>
                  <a:schemeClr val="lt1"/>
                </a:solidFill>
                <a:latin typeface="Calibri"/>
                <a:ea typeface="Calibri"/>
                <a:cs typeface="Calibri"/>
                <a:sym typeface="Calibri"/>
              </a:rPr>
              <a:t>Milestones</a:t>
            </a:r>
            <a:endParaRPr sz="1100"/>
          </a:p>
        </p:txBody>
      </p:sp>
      <p:cxnSp>
        <p:nvCxnSpPr>
          <p:cNvPr id="394" name="Google Shape;394;p51"/>
          <p:cNvCxnSpPr/>
          <p:nvPr/>
        </p:nvCxnSpPr>
        <p:spPr>
          <a:xfrm>
            <a:off x="3543300" y="1109800"/>
            <a:ext cx="2057400" cy="0"/>
          </a:xfrm>
          <a:prstGeom prst="straightConnector1">
            <a:avLst/>
          </a:prstGeom>
          <a:noFill/>
          <a:ln cap="flat" cmpd="sng" w="19050">
            <a:solidFill>
              <a:schemeClr val="lt1">
                <a:alpha val="74900"/>
              </a:schemeClr>
            </a:solidFill>
            <a:prstDash val="solid"/>
            <a:miter lim="800000"/>
            <a:headEnd len="sm" w="sm" type="none"/>
            <a:tailEnd len="sm" w="sm" type="none"/>
          </a:ln>
        </p:spPr>
      </p:cxnSp>
      <p:cxnSp>
        <p:nvCxnSpPr>
          <p:cNvPr id="395" name="Google Shape;395;p51"/>
          <p:cNvCxnSpPr/>
          <p:nvPr/>
        </p:nvCxnSpPr>
        <p:spPr>
          <a:xfrm>
            <a:off x="0" y="1651051"/>
            <a:ext cx="9141600" cy="0"/>
          </a:xfrm>
          <a:prstGeom prst="straightConnector1">
            <a:avLst/>
          </a:prstGeom>
          <a:noFill/>
          <a:ln cap="flat" cmpd="sng" w="50800">
            <a:solidFill>
              <a:srgbClr val="3F3F3F"/>
            </a:solidFill>
            <a:prstDash val="solid"/>
            <a:miter lim="800000"/>
            <a:headEnd len="sm" w="sm" type="none"/>
            <a:tailEnd len="sm" w="sm" type="none"/>
          </a:ln>
        </p:spPr>
      </p:cxnSp>
      <p:graphicFrame>
        <p:nvGraphicFramePr>
          <p:cNvPr id="396" name="Google Shape;396;p51"/>
          <p:cNvGraphicFramePr/>
          <p:nvPr/>
        </p:nvGraphicFramePr>
        <p:xfrm>
          <a:off x="240030" y="1946560"/>
          <a:ext cx="3000000" cy="3000000"/>
        </p:xfrm>
        <a:graphic>
          <a:graphicData uri="http://schemas.openxmlformats.org/drawingml/2006/table">
            <a:tbl>
              <a:tblPr bandRow="1" firstRow="1">
                <a:noFill/>
                <a:tableStyleId>{27E2F554-203A-4A62-908D-790D33943443}</a:tableStyleId>
              </a:tblPr>
              <a:tblGrid>
                <a:gridCol w="2362475"/>
                <a:gridCol w="1735600"/>
                <a:gridCol w="2310000"/>
                <a:gridCol w="2214575"/>
              </a:tblGrid>
              <a:tr h="273400">
                <a:tc>
                  <a:txBody>
                    <a:bodyPr/>
                    <a:lstStyle/>
                    <a:p>
                      <a:pPr indent="0" lvl="0" marL="0" marR="0" rtl="0" algn="l">
                        <a:spcBef>
                          <a:spcPts val="0"/>
                        </a:spcBef>
                        <a:spcAft>
                          <a:spcPts val="0"/>
                        </a:spcAft>
                        <a:buNone/>
                      </a:pPr>
                      <a:r>
                        <a:rPr lang="en" sz="1200" u="none" cap="none" strike="noStrike"/>
                        <a:t>Task</a:t>
                      </a:r>
                      <a:endParaRPr sz="1100"/>
                    </a:p>
                  </a:txBody>
                  <a:tcPr marT="31075" marB="31075" marR="62150" marL="62150"/>
                </a:tc>
                <a:tc>
                  <a:txBody>
                    <a:bodyPr/>
                    <a:lstStyle/>
                    <a:p>
                      <a:pPr indent="0" lvl="0" marL="0" marR="0" rtl="0" algn="l">
                        <a:spcBef>
                          <a:spcPts val="0"/>
                        </a:spcBef>
                        <a:spcAft>
                          <a:spcPts val="0"/>
                        </a:spcAft>
                        <a:buNone/>
                      </a:pPr>
                      <a:r>
                        <a:rPr lang="en" sz="1200"/>
                        <a:t>Start</a:t>
                      </a:r>
                      <a:endParaRPr sz="1100"/>
                    </a:p>
                  </a:txBody>
                  <a:tcPr marT="31075" marB="31075" marR="62150" marL="62150"/>
                </a:tc>
                <a:tc>
                  <a:txBody>
                    <a:bodyPr/>
                    <a:lstStyle/>
                    <a:p>
                      <a:pPr indent="0" lvl="0" marL="0" marR="0" rtl="0" algn="l">
                        <a:spcBef>
                          <a:spcPts val="0"/>
                        </a:spcBef>
                        <a:spcAft>
                          <a:spcPts val="0"/>
                        </a:spcAft>
                        <a:buNone/>
                      </a:pPr>
                      <a:r>
                        <a:rPr lang="en" sz="1200"/>
                        <a:t>Estimated End</a:t>
                      </a:r>
                      <a:endParaRPr sz="1100"/>
                    </a:p>
                  </a:txBody>
                  <a:tcPr marT="31075" marB="31075" marR="62150" marL="62150"/>
                </a:tc>
                <a:tc>
                  <a:txBody>
                    <a:bodyPr/>
                    <a:lstStyle/>
                    <a:p>
                      <a:pPr indent="0" lvl="0" marL="0" marR="0" rtl="0" algn="l">
                        <a:spcBef>
                          <a:spcPts val="0"/>
                        </a:spcBef>
                        <a:spcAft>
                          <a:spcPts val="0"/>
                        </a:spcAft>
                        <a:buNone/>
                      </a:pPr>
                      <a:r>
                        <a:rPr lang="en" sz="1200"/>
                        <a:t>Status</a:t>
                      </a:r>
                      <a:endParaRPr sz="1100"/>
                    </a:p>
                  </a:txBody>
                  <a:tcPr marT="31075" marB="31075" marR="62150" marL="62150"/>
                </a:tc>
              </a:tr>
              <a:tr h="459800">
                <a:tc>
                  <a:txBody>
                    <a:bodyPr/>
                    <a:lstStyle/>
                    <a:p>
                      <a:pPr indent="0" lvl="0" marL="0" marR="0" rtl="0" algn="l">
                        <a:spcBef>
                          <a:spcPts val="0"/>
                        </a:spcBef>
                        <a:spcAft>
                          <a:spcPts val="0"/>
                        </a:spcAft>
                        <a:buNone/>
                      </a:pPr>
                      <a:r>
                        <a:rPr lang="en" sz="1200"/>
                        <a:t>Specifications and Requirements</a:t>
                      </a:r>
                      <a:endParaRPr sz="1100"/>
                    </a:p>
                  </a:txBody>
                  <a:tcPr marT="31075" marB="31075" marR="62150" marL="62150"/>
                </a:tc>
                <a:tc>
                  <a:txBody>
                    <a:bodyPr/>
                    <a:lstStyle/>
                    <a:p>
                      <a:pPr indent="0" lvl="0" marL="0" marR="0" rtl="0" algn="l">
                        <a:spcBef>
                          <a:spcPts val="0"/>
                        </a:spcBef>
                        <a:spcAft>
                          <a:spcPts val="0"/>
                        </a:spcAft>
                        <a:buNone/>
                      </a:pPr>
                      <a:r>
                        <a:rPr lang="en" sz="1200"/>
                        <a:t>5/11/20</a:t>
                      </a:r>
                      <a:endParaRPr sz="1100"/>
                    </a:p>
                  </a:txBody>
                  <a:tcPr marT="31075" marB="31075" marR="62150" marL="62150"/>
                </a:tc>
                <a:tc>
                  <a:txBody>
                    <a:bodyPr/>
                    <a:lstStyle/>
                    <a:p>
                      <a:pPr indent="0" lvl="0" marL="0" marR="0" rtl="0" algn="l">
                        <a:spcBef>
                          <a:spcPts val="0"/>
                        </a:spcBef>
                        <a:spcAft>
                          <a:spcPts val="0"/>
                        </a:spcAft>
                        <a:buNone/>
                      </a:pPr>
                      <a:r>
                        <a:rPr lang="en" sz="1200"/>
                        <a:t>7/30/20</a:t>
                      </a:r>
                      <a:endParaRPr sz="1100"/>
                    </a:p>
                  </a:txBody>
                  <a:tcPr marT="31075" marB="31075" marR="62150" marL="62150"/>
                </a:tc>
                <a:tc>
                  <a:txBody>
                    <a:bodyPr/>
                    <a:lstStyle/>
                    <a:p>
                      <a:pPr indent="0" lvl="0" marL="0" marR="0" rtl="0" algn="l">
                        <a:spcBef>
                          <a:spcPts val="0"/>
                        </a:spcBef>
                        <a:spcAft>
                          <a:spcPts val="0"/>
                        </a:spcAft>
                        <a:buNone/>
                      </a:pPr>
                      <a:r>
                        <a:rPr lang="en" sz="1200"/>
                        <a:t>Finished</a:t>
                      </a:r>
                      <a:endParaRPr sz="1100"/>
                    </a:p>
                  </a:txBody>
                  <a:tcPr marT="31075" marB="31075" marR="62150" marL="62150"/>
                </a:tc>
              </a:tr>
              <a:tr h="273400">
                <a:tc>
                  <a:txBody>
                    <a:bodyPr/>
                    <a:lstStyle/>
                    <a:p>
                      <a:pPr indent="0" lvl="0" marL="0" marR="0" rtl="0" algn="l">
                        <a:spcBef>
                          <a:spcPts val="0"/>
                        </a:spcBef>
                        <a:spcAft>
                          <a:spcPts val="0"/>
                        </a:spcAft>
                        <a:buNone/>
                      </a:pPr>
                      <a:r>
                        <a:rPr lang="en" sz="1200"/>
                        <a:t>Purchase Needed Materials</a:t>
                      </a:r>
                      <a:endParaRPr sz="1100"/>
                    </a:p>
                  </a:txBody>
                  <a:tcPr marT="31075" marB="31075" marR="62150" marL="62150"/>
                </a:tc>
                <a:tc>
                  <a:txBody>
                    <a:bodyPr/>
                    <a:lstStyle/>
                    <a:p>
                      <a:pPr indent="0" lvl="0" marL="0" marR="0" rtl="0" algn="l">
                        <a:spcBef>
                          <a:spcPts val="0"/>
                        </a:spcBef>
                        <a:spcAft>
                          <a:spcPts val="0"/>
                        </a:spcAft>
                        <a:buNone/>
                      </a:pPr>
                      <a:r>
                        <a:rPr lang="en" sz="1200"/>
                        <a:t>7/1/20</a:t>
                      </a:r>
                      <a:endParaRPr sz="1100"/>
                    </a:p>
                  </a:txBody>
                  <a:tcPr marT="31075" marB="31075" marR="62150" marL="62150"/>
                </a:tc>
                <a:tc>
                  <a:txBody>
                    <a:bodyPr/>
                    <a:lstStyle/>
                    <a:p>
                      <a:pPr indent="0" lvl="0" marL="0" marR="0" rtl="0" algn="l">
                        <a:spcBef>
                          <a:spcPts val="0"/>
                        </a:spcBef>
                        <a:spcAft>
                          <a:spcPts val="0"/>
                        </a:spcAft>
                        <a:buNone/>
                      </a:pPr>
                      <a:r>
                        <a:rPr lang="en" sz="1200"/>
                        <a:t>7/14/20</a:t>
                      </a:r>
                      <a:endParaRPr sz="1100"/>
                    </a:p>
                  </a:txBody>
                  <a:tcPr marT="31075" marB="31075" marR="62150" marL="62150"/>
                </a:tc>
                <a:tc>
                  <a:txBody>
                    <a:bodyPr/>
                    <a:lstStyle/>
                    <a:p>
                      <a:pPr indent="0" lvl="0" marL="0" marR="0" rtl="0" algn="l">
                        <a:spcBef>
                          <a:spcPts val="0"/>
                        </a:spcBef>
                        <a:spcAft>
                          <a:spcPts val="0"/>
                        </a:spcAft>
                        <a:buNone/>
                      </a:pPr>
                      <a:r>
                        <a:rPr lang="en" sz="1200"/>
                        <a:t>Finished</a:t>
                      </a:r>
                      <a:endParaRPr sz="1100"/>
                    </a:p>
                  </a:txBody>
                  <a:tcPr marT="31075" marB="31075" marR="62150" marL="62150"/>
                </a:tc>
              </a:tr>
              <a:tr h="459800">
                <a:tc>
                  <a:txBody>
                    <a:bodyPr/>
                    <a:lstStyle/>
                    <a:p>
                      <a:pPr indent="0" lvl="0" marL="0" marR="0" rtl="0" algn="l">
                        <a:spcBef>
                          <a:spcPts val="0"/>
                        </a:spcBef>
                        <a:spcAft>
                          <a:spcPts val="0"/>
                        </a:spcAft>
                        <a:buNone/>
                      </a:pPr>
                      <a:r>
                        <a:rPr lang="en" sz="1200"/>
                        <a:t>Setup Raspberry Pi Environment</a:t>
                      </a:r>
                      <a:endParaRPr sz="1100"/>
                    </a:p>
                  </a:txBody>
                  <a:tcPr marT="31075" marB="31075" marR="62150" marL="62150"/>
                </a:tc>
                <a:tc>
                  <a:txBody>
                    <a:bodyPr/>
                    <a:lstStyle/>
                    <a:p>
                      <a:pPr indent="0" lvl="0" marL="0" marR="0" rtl="0" algn="l">
                        <a:spcBef>
                          <a:spcPts val="0"/>
                        </a:spcBef>
                        <a:spcAft>
                          <a:spcPts val="0"/>
                        </a:spcAft>
                        <a:buNone/>
                      </a:pPr>
                      <a:r>
                        <a:rPr lang="en" sz="1200"/>
                        <a:t>7/15/20</a:t>
                      </a:r>
                      <a:endParaRPr sz="1100"/>
                    </a:p>
                  </a:txBody>
                  <a:tcPr marT="31075" marB="31075" marR="62150" marL="62150"/>
                </a:tc>
                <a:tc>
                  <a:txBody>
                    <a:bodyPr/>
                    <a:lstStyle/>
                    <a:p>
                      <a:pPr indent="0" lvl="0" marL="0" marR="0" rtl="0" algn="l">
                        <a:spcBef>
                          <a:spcPts val="0"/>
                        </a:spcBef>
                        <a:spcAft>
                          <a:spcPts val="0"/>
                        </a:spcAft>
                        <a:buNone/>
                      </a:pPr>
                      <a:r>
                        <a:rPr lang="en" sz="1200"/>
                        <a:t>7/15/20</a:t>
                      </a:r>
                      <a:endParaRPr sz="1100"/>
                    </a:p>
                  </a:txBody>
                  <a:tcPr marT="31075" marB="31075" marR="62150" marL="62150"/>
                </a:tc>
                <a:tc>
                  <a:txBody>
                    <a:bodyPr/>
                    <a:lstStyle/>
                    <a:p>
                      <a:pPr indent="0" lvl="0" marL="0" marR="0" rtl="0" algn="l">
                        <a:spcBef>
                          <a:spcPts val="0"/>
                        </a:spcBef>
                        <a:spcAft>
                          <a:spcPts val="0"/>
                        </a:spcAft>
                        <a:buNone/>
                      </a:pPr>
                      <a:r>
                        <a:rPr lang="en" sz="1200"/>
                        <a:t>Finished</a:t>
                      </a:r>
                      <a:endParaRPr sz="1100"/>
                    </a:p>
                  </a:txBody>
                  <a:tcPr marT="31075" marB="31075" marR="62150" marL="62150"/>
                </a:tc>
              </a:tr>
              <a:tr h="459800">
                <a:tc>
                  <a:txBody>
                    <a:bodyPr/>
                    <a:lstStyle/>
                    <a:p>
                      <a:pPr indent="0" lvl="0" marL="0" marR="0" rtl="0" algn="l">
                        <a:spcBef>
                          <a:spcPts val="0"/>
                        </a:spcBef>
                        <a:spcAft>
                          <a:spcPts val="0"/>
                        </a:spcAft>
                        <a:buNone/>
                      </a:pPr>
                      <a:r>
                        <a:rPr lang="en" sz="1200"/>
                        <a:t>Read and Process Sensor Measurements</a:t>
                      </a:r>
                      <a:endParaRPr sz="1100"/>
                    </a:p>
                  </a:txBody>
                  <a:tcPr marT="31075" marB="31075" marR="62150" marL="62150"/>
                </a:tc>
                <a:tc>
                  <a:txBody>
                    <a:bodyPr/>
                    <a:lstStyle/>
                    <a:p>
                      <a:pPr indent="0" lvl="0" marL="0" marR="0" rtl="0" algn="l">
                        <a:spcBef>
                          <a:spcPts val="0"/>
                        </a:spcBef>
                        <a:spcAft>
                          <a:spcPts val="0"/>
                        </a:spcAft>
                        <a:buNone/>
                      </a:pPr>
                      <a:r>
                        <a:rPr lang="en" sz="1200"/>
                        <a:t>7/16/20</a:t>
                      </a:r>
                      <a:endParaRPr sz="1100"/>
                    </a:p>
                  </a:txBody>
                  <a:tcPr marT="31075" marB="31075" marR="62150" marL="62150"/>
                </a:tc>
                <a:tc>
                  <a:txBody>
                    <a:bodyPr/>
                    <a:lstStyle/>
                    <a:p>
                      <a:pPr indent="0" lvl="0" marL="0" marR="0" rtl="0" algn="l">
                        <a:spcBef>
                          <a:spcPts val="0"/>
                        </a:spcBef>
                        <a:spcAft>
                          <a:spcPts val="0"/>
                        </a:spcAft>
                        <a:buNone/>
                      </a:pPr>
                      <a:r>
                        <a:rPr lang="en" sz="1200"/>
                        <a:t>9/30/20</a:t>
                      </a:r>
                      <a:endParaRPr sz="1100"/>
                    </a:p>
                  </a:txBody>
                  <a:tcPr marT="31075" marB="31075" marR="62150" marL="62150"/>
                </a:tc>
                <a:tc>
                  <a:txBody>
                    <a:bodyPr/>
                    <a:lstStyle/>
                    <a:p>
                      <a:pPr indent="0" lvl="0" marL="0" marR="0" rtl="0" algn="l">
                        <a:spcBef>
                          <a:spcPts val="0"/>
                        </a:spcBef>
                        <a:spcAft>
                          <a:spcPts val="0"/>
                        </a:spcAft>
                        <a:buNone/>
                      </a:pPr>
                      <a:r>
                        <a:rPr lang="en" sz="1200"/>
                        <a:t>In Progress</a:t>
                      </a:r>
                      <a:endParaRPr sz="1100"/>
                    </a:p>
                  </a:txBody>
                  <a:tcPr marT="31075" marB="31075" marR="62150" marL="62150"/>
                </a:tc>
              </a:tr>
              <a:tr h="273400">
                <a:tc>
                  <a:txBody>
                    <a:bodyPr/>
                    <a:lstStyle/>
                    <a:p>
                      <a:pPr indent="0" lvl="0" marL="0" marR="0" rtl="0" algn="l">
                        <a:spcBef>
                          <a:spcPts val="0"/>
                        </a:spcBef>
                        <a:spcAft>
                          <a:spcPts val="0"/>
                        </a:spcAft>
                        <a:buNone/>
                      </a:pPr>
                      <a:r>
                        <a:rPr lang="en" sz="1200"/>
                        <a:t>Develop GUI</a:t>
                      </a:r>
                      <a:endParaRPr sz="1100"/>
                    </a:p>
                  </a:txBody>
                  <a:tcPr marT="31075" marB="31075" marR="62150" marL="62150"/>
                </a:tc>
                <a:tc>
                  <a:txBody>
                    <a:bodyPr/>
                    <a:lstStyle/>
                    <a:p>
                      <a:pPr indent="0" lvl="0" marL="0" marR="0" rtl="0" algn="l">
                        <a:spcBef>
                          <a:spcPts val="0"/>
                        </a:spcBef>
                        <a:spcAft>
                          <a:spcPts val="0"/>
                        </a:spcAft>
                        <a:buNone/>
                      </a:pPr>
                      <a:r>
                        <a:rPr lang="en" sz="1200"/>
                        <a:t>7/30/20</a:t>
                      </a:r>
                      <a:endParaRPr sz="1100"/>
                    </a:p>
                  </a:txBody>
                  <a:tcPr marT="31075" marB="31075" marR="62150" marL="62150"/>
                </a:tc>
                <a:tc>
                  <a:txBody>
                    <a:bodyPr/>
                    <a:lstStyle/>
                    <a:p>
                      <a:pPr indent="0" lvl="0" marL="0" marR="0" rtl="0" algn="l">
                        <a:spcBef>
                          <a:spcPts val="0"/>
                        </a:spcBef>
                        <a:spcAft>
                          <a:spcPts val="0"/>
                        </a:spcAft>
                        <a:buNone/>
                      </a:pPr>
                      <a:r>
                        <a:rPr lang="en" sz="1200"/>
                        <a:t>10/1/20</a:t>
                      </a:r>
                      <a:endParaRPr sz="1100"/>
                    </a:p>
                  </a:txBody>
                  <a:tcPr marT="31075" marB="31075" marR="62150" marL="62150"/>
                </a:tc>
                <a:tc>
                  <a:txBody>
                    <a:bodyPr/>
                    <a:lstStyle/>
                    <a:p>
                      <a:pPr indent="0" lvl="0" marL="0" marR="0" rtl="0" algn="l">
                        <a:spcBef>
                          <a:spcPts val="0"/>
                        </a:spcBef>
                        <a:spcAft>
                          <a:spcPts val="0"/>
                        </a:spcAft>
                        <a:buNone/>
                      </a:pPr>
                      <a:r>
                        <a:rPr lang="en" sz="1200"/>
                        <a:t>In Progress</a:t>
                      </a:r>
                      <a:endParaRPr sz="1100"/>
                    </a:p>
                  </a:txBody>
                  <a:tcPr marT="31075" marB="31075" marR="62150" marL="62150"/>
                </a:tc>
              </a:tr>
              <a:tr h="273400">
                <a:tc>
                  <a:txBody>
                    <a:bodyPr/>
                    <a:lstStyle/>
                    <a:p>
                      <a:pPr indent="0" lvl="0" marL="0" marR="0" rtl="0" algn="l">
                        <a:spcBef>
                          <a:spcPts val="0"/>
                        </a:spcBef>
                        <a:spcAft>
                          <a:spcPts val="0"/>
                        </a:spcAft>
                        <a:buNone/>
                      </a:pPr>
                      <a:r>
                        <a:rPr lang="en" sz="1200"/>
                        <a:t>GUI and Sensor Integration</a:t>
                      </a:r>
                      <a:endParaRPr sz="1100"/>
                    </a:p>
                  </a:txBody>
                  <a:tcPr marT="31075" marB="31075" marR="62150" marL="62150"/>
                </a:tc>
                <a:tc>
                  <a:txBody>
                    <a:bodyPr/>
                    <a:lstStyle/>
                    <a:p>
                      <a:pPr indent="0" lvl="0" marL="0" marR="0" rtl="0" algn="l">
                        <a:spcBef>
                          <a:spcPts val="0"/>
                        </a:spcBef>
                        <a:spcAft>
                          <a:spcPts val="0"/>
                        </a:spcAft>
                        <a:buNone/>
                      </a:pPr>
                      <a:r>
                        <a:rPr lang="en" sz="1200"/>
                        <a:t>9/30/20</a:t>
                      </a:r>
                      <a:endParaRPr sz="1100"/>
                    </a:p>
                  </a:txBody>
                  <a:tcPr marT="31075" marB="31075" marR="62150" marL="62150"/>
                </a:tc>
                <a:tc>
                  <a:txBody>
                    <a:bodyPr/>
                    <a:lstStyle/>
                    <a:p>
                      <a:pPr indent="0" lvl="0" marL="0" marR="0" rtl="0" algn="l">
                        <a:spcBef>
                          <a:spcPts val="0"/>
                        </a:spcBef>
                        <a:spcAft>
                          <a:spcPts val="0"/>
                        </a:spcAft>
                        <a:buNone/>
                      </a:pPr>
                      <a:r>
                        <a:rPr lang="en" sz="1200"/>
                        <a:t>10/1/20</a:t>
                      </a:r>
                      <a:endParaRPr sz="1100"/>
                    </a:p>
                  </a:txBody>
                  <a:tcPr marT="31075" marB="31075" marR="62150" marL="62150"/>
                </a:tc>
                <a:tc>
                  <a:txBody>
                    <a:bodyPr/>
                    <a:lstStyle/>
                    <a:p>
                      <a:pPr indent="0" lvl="0" marL="0" marR="0" rtl="0" algn="l">
                        <a:spcBef>
                          <a:spcPts val="0"/>
                        </a:spcBef>
                        <a:spcAft>
                          <a:spcPts val="0"/>
                        </a:spcAft>
                        <a:buNone/>
                      </a:pPr>
                      <a:r>
                        <a:rPr lang="en" sz="1200"/>
                        <a:t>In Progress</a:t>
                      </a:r>
                      <a:endParaRPr sz="1100"/>
                    </a:p>
                  </a:txBody>
                  <a:tcPr marT="31075" marB="31075" marR="62150" marL="62150"/>
                </a:tc>
              </a:tr>
              <a:tr h="273400">
                <a:tc>
                  <a:txBody>
                    <a:bodyPr/>
                    <a:lstStyle/>
                    <a:p>
                      <a:pPr indent="0" lvl="0" marL="0" marR="0" rtl="0" algn="l">
                        <a:spcBef>
                          <a:spcPts val="0"/>
                        </a:spcBef>
                        <a:spcAft>
                          <a:spcPts val="0"/>
                        </a:spcAft>
                        <a:buNone/>
                      </a:pPr>
                      <a:r>
                        <a:rPr lang="en" sz="1200"/>
                        <a:t>Final Testing</a:t>
                      </a:r>
                      <a:endParaRPr sz="1100"/>
                    </a:p>
                  </a:txBody>
                  <a:tcPr marT="31075" marB="31075" marR="62150" marL="62150"/>
                </a:tc>
                <a:tc>
                  <a:txBody>
                    <a:bodyPr/>
                    <a:lstStyle/>
                    <a:p>
                      <a:pPr indent="0" lvl="0" marL="0" marR="0" rtl="0" algn="l">
                        <a:spcBef>
                          <a:spcPts val="0"/>
                        </a:spcBef>
                        <a:spcAft>
                          <a:spcPts val="0"/>
                        </a:spcAft>
                        <a:buNone/>
                      </a:pPr>
                      <a:r>
                        <a:rPr lang="en" sz="1200"/>
                        <a:t>8/31/20</a:t>
                      </a:r>
                      <a:endParaRPr sz="1100"/>
                    </a:p>
                  </a:txBody>
                  <a:tcPr marT="31075" marB="31075" marR="62150" marL="62150"/>
                </a:tc>
                <a:tc>
                  <a:txBody>
                    <a:bodyPr/>
                    <a:lstStyle/>
                    <a:p>
                      <a:pPr indent="0" lvl="0" marL="0" marR="0" rtl="0" algn="l">
                        <a:spcBef>
                          <a:spcPts val="0"/>
                        </a:spcBef>
                        <a:spcAft>
                          <a:spcPts val="0"/>
                        </a:spcAft>
                        <a:buNone/>
                      </a:pPr>
                      <a:r>
                        <a:rPr lang="en" sz="1200"/>
                        <a:t>TBD</a:t>
                      </a:r>
                      <a:endParaRPr sz="1100"/>
                    </a:p>
                  </a:txBody>
                  <a:tcPr marT="31075" marB="31075" marR="62150" marL="62150"/>
                </a:tc>
                <a:tc>
                  <a:txBody>
                    <a:bodyPr/>
                    <a:lstStyle/>
                    <a:p>
                      <a:pPr indent="0" lvl="0" marL="0" marR="0" rtl="0" algn="l">
                        <a:spcBef>
                          <a:spcPts val="0"/>
                        </a:spcBef>
                        <a:spcAft>
                          <a:spcPts val="0"/>
                        </a:spcAft>
                        <a:buNone/>
                      </a:pPr>
                      <a:r>
                        <a:rPr lang="en" sz="1200"/>
                        <a:t>Not Started</a:t>
                      </a:r>
                      <a:endParaRPr sz="1100"/>
                    </a:p>
                  </a:txBody>
                  <a:tcPr marT="31075" marB="31075" marR="62150" marL="62150"/>
                </a:tc>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52"/>
          <p:cNvSpPr txBox="1"/>
          <p:nvPr>
            <p:ph type="ctrTitle"/>
          </p:nvPr>
        </p:nvSpPr>
        <p:spPr>
          <a:xfrm>
            <a:off x="1133675" y="1201950"/>
            <a:ext cx="7156200" cy="2739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000000"/>
                </a:solidFill>
                <a:latin typeface="Arial"/>
                <a:ea typeface="Arial"/>
                <a:cs typeface="Arial"/>
                <a:sym typeface="Arial"/>
              </a:rPr>
              <a:t>Power System Design &amp; PCBs</a:t>
            </a:r>
            <a:endParaRPr>
              <a:solidFill>
                <a:srgbClr val="000000"/>
              </a:solidFill>
            </a:endParaRPr>
          </a:p>
        </p:txBody>
      </p:sp>
      <p:pic>
        <p:nvPicPr>
          <p:cNvPr id="402" name="Google Shape;402;p52"/>
          <p:cNvPicPr preferRelativeResize="0"/>
          <p:nvPr/>
        </p:nvPicPr>
        <p:blipFill>
          <a:blip r:embed="rId3">
            <a:alphaModFix/>
          </a:blip>
          <a:stretch>
            <a:fillRect/>
          </a:stretch>
        </p:blipFill>
        <p:spPr>
          <a:xfrm>
            <a:off x="8080731" y="4152600"/>
            <a:ext cx="1063267" cy="9909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5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Power System Overview</a:t>
            </a:r>
            <a:endParaRPr/>
          </a:p>
        </p:txBody>
      </p:sp>
      <p:sp>
        <p:nvSpPr>
          <p:cNvPr id="408" name="Google Shape;408;p53"/>
          <p:cNvSpPr txBox="1"/>
          <p:nvPr>
            <p:ph idx="1" type="body"/>
          </p:nvPr>
        </p:nvSpPr>
        <p:spPr>
          <a:xfrm>
            <a:off x="311700" y="1017725"/>
            <a:ext cx="7344000" cy="37632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Clr>
                <a:srgbClr val="000000"/>
              </a:buClr>
              <a:buSzPts val="1500"/>
              <a:buChar char="●"/>
            </a:pPr>
            <a:r>
              <a:rPr lang="en" sz="1500">
                <a:solidFill>
                  <a:srgbClr val="000000"/>
                </a:solidFill>
              </a:rPr>
              <a:t>PUVC will be powered by both solar panels and wall outlet</a:t>
            </a:r>
            <a:endParaRPr sz="1500">
              <a:solidFill>
                <a:srgbClr val="000000"/>
              </a:solidFill>
            </a:endParaRPr>
          </a:p>
          <a:p>
            <a:pPr indent="-323850" lvl="0" marL="457200" rtl="0" algn="l">
              <a:spcBef>
                <a:spcPts val="0"/>
              </a:spcBef>
              <a:spcAft>
                <a:spcPts val="0"/>
              </a:spcAft>
              <a:buClr>
                <a:srgbClr val="000000"/>
              </a:buClr>
              <a:buSzPts val="1500"/>
              <a:buChar char="●"/>
            </a:pPr>
            <a:r>
              <a:rPr lang="en" sz="1500">
                <a:solidFill>
                  <a:srgbClr val="000000"/>
                </a:solidFill>
              </a:rPr>
              <a:t>Design Specification: PUVC must be solar powered for portability</a:t>
            </a:r>
            <a:endParaRPr sz="1500">
              <a:solidFill>
                <a:srgbClr val="000000"/>
              </a:solidFill>
            </a:endParaRPr>
          </a:p>
          <a:p>
            <a:pPr indent="0" lvl="0" marL="457200" rtl="0" algn="l">
              <a:spcBef>
                <a:spcPts val="1600"/>
              </a:spcBef>
              <a:spcAft>
                <a:spcPts val="0"/>
              </a:spcAft>
              <a:buNone/>
            </a:pPr>
            <a:r>
              <a:t/>
            </a:r>
            <a:endParaRPr>
              <a:solidFill>
                <a:srgbClr val="000000"/>
              </a:solidFill>
            </a:endParaRPr>
          </a:p>
          <a:p>
            <a:pPr indent="0" lvl="0" marL="0" rtl="0" algn="l">
              <a:spcBef>
                <a:spcPts val="1600"/>
              </a:spcBef>
              <a:spcAft>
                <a:spcPts val="1600"/>
              </a:spcAft>
              <a:buNone/>
            </a:pPr>
            <a:r>
              <a:t/>
            </a:r>
            <a:endParaRPr/>
          </a:p>
        </p:txBody>
      </p:sp>
      <p:pic>
        <p:nvPicPr>
          <p:cNvPr id="409" name="Google Shape;409;p53"/>
          <p:cNvPicPr preferRelativeResize="0"/>
          <p:nvPr/>
        </p:nvPicPr>
        <p:blipFill>
          <a:blip r:embed="rId3">
            <a:alphaModFix/>
          </a:blip>
          <a:stretch>
            <a:fillRect/>
          </a:stretch>
        </p:blipFill>
        <p:spPr>
          <a:xfrm>
            <a:off x="705900" y="1851100"/>
            <a:ext cx="6644824" cy="3015725"/>
          </a:xfrm>
          <a:prstGeom prst="rect">
            <a:avLst/>
          </a:prstGeom>
          <a:noFill/>
          <a:ln>
            <a:noFill/>
          </a:ln>
        </p:spPr>
      </p:pic>
      <p:pic>
        <p:nvPicPr>
          <p:cNvPr id="410" name="Google Shape;410;p53"/>
          <p:cNvPicPr preferRelativeResize="0"/>
          <p:nvPr/>
        </p:nvPicPr>
        <p:blipFill>
          <a:blip r:embed="rId4">
            <a:alphaModFix/>
          </a:blip>
          <a:stretch>
            <a:fillRect/>
          </a:stretch>
        </p:blipFill>
        <p:spPr>
          <a:xfrm>
            <a:off x="8080731" y="4152600"/>
            <a:ext cx="1063267" cy="990900"/>
          </a:xfrm>
          <a:prstGeom prst="rect">
            <a:avLst/>
          </a:prstGeom>
          <a:noFill/>
          <a:ln>
            <a:noFill/>
          </a:ln>
        </p:spPr>
      </p:pic>
      <p:pic>
        <p:nvPicPr>
          <p:cNvPr id="411" name="Google Shape;411;p53"/>
          <p:cNvPicPr preferRelativeResize="0"/>
          <p:nvPr/>
        </p:nvPicPr>
        <p:blipFill>
          <a:blip r:embed="rId5">
            <a:alphaModFix/>
          </a:blip>
          <a:stretch>
            <a:fillRect/>
          </a:stretch>
        </p:blipFill>
        <p:spPr>
          <a:xfrm>
            <a:off x="5180969" y="2317750"/>
            <a:ext cx="1390650" cy="254000"/>
          </a:xfrm>
          <a:prstGeom prst="rect">
            <a:avLst/>
          </a:prstGeom>
          <a:noFill/>
          <a:ln>
            <a:noFill/>
          </a:ln>
        </p:spPr>
      </p:pic>
      <p:pic>
        <p:nvPicPr>
          <p:cNvPr id="412" name="Google Shape;412;p53"/>
          <p:cNvPicPr preferRelativeResize="0"/>
          <p:nvPr/>
        </p:nvPicPr>
        <p:blipFill>
          <a:blip r:embed="rId6">
            <a:alphaModFix/>
          </a:blip>
          <a:stretch>
            <a:fillRect/>
          </a:stretch>
        </p:blipFill>
        <p:spPr>
          <a:xfrm>
            <a:off x="5023750" y="2256975"/>
            <a:ext cx="1390637" cy="254000"/>
          </a:xfrm>
          <a:prstGeom prst="rect">
            <a:avLst/>
          </a:prstGeom>
          <a:noFill/>
          <a:ln>
            <a:noFill/>
          </a:ln>
        </p:spPr>
      </p:pic>
      <p:pic>
        <p:nvPicPr>
          <p:cNvPr id="413" name="Google Shape;413;p53"/>
          <p:cNvPicPr preferRelativeResize="0"/>
          <p:nvPr/>
        </p:nvPicPr>
        <p:blipFill>
          <a:blip r:embed="rId7">
            <a:alphaModFix/>
          </a:blip>
          <a:stretch>
            <a:fillRect/>
          </a:stretch>
        </p:blipFill>
        <p:spPr>
          <a:xfrm>
            <a:off x="5023750" y="2090600"/>
            <a:ext cx="1608975" cy="339200"/>
          </a:xfrm>
          <a:prstGeom prst="rect">
            <a:avLst/>
          </a:prstGeom>
          <a:noFill/>
          <a:ln>
            <a:noFill/>
          </a:ln>
        </p:spPr>
      </p:pic>
      <p:pic>
        <p:nvPicPr>
          <p:cNvPr id="414" name="Google Shape;414;p53"/>
          <p:cNvPicPr preferRelativeResize="0"/>
          <p:nvPr/>
        </p:nvPicPr>
        <p:blipFill>
          <a:blip r:embed="rId6">
            <a:alphaModFix/>
          </a:blip>
          <a:stretch>
            <a:fillRect/>
          </a:stretch>
        </p:blipFill>
        <p:spPr>
          <a:xfrm>
            <a:off x="5026450" y="1897350"/>
            <a:ext cx="1699700" cy="254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Overall Project Goals</a:t>
            </a:r>
            <a:endParaRPr/>
          </a:p>
        </p:txBody>
      </p:sp>
      <p:sp>
        <p:nvSpPr>
          <p:cNvPr id="186" name="Google Shape;186;p27"/>
          <p:cNvSpPr txBox="1"/>
          <p:nvPr>
            <p:ph idx="1" type="body"/>
          </p:nvPr>
        </p:nvSpPr>
        <p:spPr>
          <a:xfrm>
            <a:off x="311700" y="7675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a:p>
            <a:pPr indent="-342900" lvl="0" marL="457200" rtl="0" algn="l">
              <a:spcBef>
                <a:spcPts val="1600"/>
              </a:spcBef>
              <a:spcAft>
                <a:spcPts val="0"/>
              </a:spcAft>
              <a:buClr>
                <a:srgbClr val="000000"/>
              </a:buClr>
              <a:buSzPts val="1800"/>
              <a:buChar char="●"/>
            </a:pPr>
            <a:r>
              <a:rPr lang="en">
                <a:solidFill>
                  <a:srgbClr val="000000"/>
                </a:solidFill>
              </a:rPr>
              <a:t>Develop a UVC light powered device to sanitize water of harmful coliform and pathogens</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Develop a cost effective and efficient solution to allow for water sanitation</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Be capable of running off of  battery power and charging through solar</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Be portable by a two person team and weigh less than 20 pounds empty</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Create a system operable by any layman and that produces simple visual outputs</a:t>
            </a:r>
            <a:endParaRPr>
              <a:solidFill>
                <a:srgbClr val="000000"/>
              </a:solidFill>
            </a:endParaRPr>
          </a:p>
          <a:p>
            <a:pPr indent="0" lvl="0" marL="457200" rtl="0" algn="l">
              <a:spcBef>
                <a:spcPts val="1600"/>
              </a:spcBef>
              <a:spcAft>
                <a:spcPts val="0"/>
              </a:spcAft>
              <a:buNone/>
            </a:pPr>
            <a:r>
              <a:t/>
            </a:r>
            <a:endParaRPr/>
          </a:p>
          <a:p>
            <a:pPr indent="0" lvl="0" marL="0" rtl="0" algn="l">
              <a:spcBef>
                <a:spcPts val="1600"/>
              </a:spcBef>
              <a:spcAft>
                <a:spcPts val="160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5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Battery</a:t>
            </a:r>
            <a:endParaRPr/>
          </a:p>
        </p:txBody>
      </p:sp>
      <p:sp>
        <p:nvSpPr>
          <p:cNvPr id="420" name="Google Shape;420;p54"/>
          <p:cNvSpPr txBox="1"/>
          <p:nvPr>
            <p:ph idx="1" type="body"/>
          </p:nvPr>
        </p:nvSpPr>
        <p:spPr>
          <a:xfrm>
            <a:off x="311700" y="1152475"/>
            <a:ext cx="36279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Char char="●"/>
            </a:pPr>
            <a:r>
              <a:rPr lang="en">
                <a:solidFill>
                  <a:srgbClr val="000000"/>
                </a:solidFill>
              </a:rPr>
              <a:t>12 V lead-acid battery</a:t>
            </a:r>
            <a:endParaRPr>
              <a:solidFill>
                <a:srgbClr val="000000"/>
              </a:solidFill>
            </a:endParaRPr>
          </a:p>
          <a:p>
            <a:pPr indent="-342900" lvl="0" marL="457200" rtl="0" algn="l">
              <a:spcBef>
                <a:spcPts val="0"/>
              </a:spcBef>
              <a:spcAft>
                <a:spcPts val="0"/>
              </a:spcAft>
              <a:buClr>
                <a:schemeClr val="dk1"/>
              </a:buClr>
              <a:buSzPts val="1800"/>
              <a:buChar char="●"/>
            </a:pPr>
            <a:r>
              <a:rPr lang="en">
                <a:solidFill>
                  <a:schemeClr val="dk1"/>
                </a:solidFill>
              </a:rPr>
              <a:t>12 Ah capacity</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Allows for over 4 operating hours per charge</a:t>
            </a:r>
            <a:endParaRPr>
              <a:solidFill>
                <a:schemeClr val="dk1"/>
              </a:solidFill>
            </a:endParaRPr>
          </a:p>
          <a:p>
            <a:pPr indent="-342900" lvl="0" marL="457200" rtl="0" algn="l">
              <a:spcBef>
                <a:spcPts val="0"/>
              </a:spcBef>
              <a:spcAft>
                <a:spcPts val="0"/>
              </a:spcAft>
              <a:buClr>
                <a:srgbClr val="000000"/>
              </a:buClr>
              <a:buSzPts val="1800"/>
              <a:buChar char="●"/>
            </a:pPr>
            <a:r>
              <a:rPr lang="en">
                <a:solidFill>
                  <a:srgbClr val="000000"/>
                </a:solidFill>
              </a:rPr>
              <a:t>Dimensions: 6 x 3.8 x 3.7 inches</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Affordable </a:t>
            </a:r>
            <a:endParaRPr>
              <a:solidFill>
                <a:srgbClr val="000000"/>
              </a:solidFill>
            </a:endParaRPr>
          </a:p>
          <a:p>
            <a:pPr indent="0" lvl="0" marL="0" rtl="0" algn="l">
              <a:spcBef>
                <a:spcPts val="1600"/>
              </a:spcBef>
              <a:spcAft>
                <a:spcPts val="1600"/>
              </a:spcAft>
              <a:buClr>
                <a:srgbClr val="000000"/>
              </a:buClr>
              <a:buSzPts val="1100"/>
              <a:buFont typeface="Arial"/>
              <a:buNone/>
            </a:pPr>
            <a:r>
              <a:t/>
            </a:r>
            <a:endParaRPr sz="2100">
              <a:solidFill>
                <a:srgbClr val="000000"/>
              </a:solidFill>
            </a:endParaRPr>
          </a:p>
        </p:txBody>
      </p:sp>
      <p:pic>
        <p:nvPicPr>
          <p:cNvPr id="421" name="Google Shape;421;p54"/>
          <p:cNvPicPr preferRelativeResize="0"/>
          <p:nvPr/>
        </p:nvPicPr>
        <p:blipFill>
          <a:blip r:embed="rId3">
            <a:alphaModFix/>
          </a:blip>
          <a:stretch>
            <a:fillRect/>
          </a:stretch>
        </p:blipFill>
        <p:spPr>
          <a:xfrm>
            <a:off x="4572000" y="1614100"/>
            <a:ext cx="3893126" cy="2347250"/>
          </a:xfrm>
          <a:prstGeom prst="rect">
            <a:avLst/>
          </a:prstGeom>
          <a:noFill/>
          <a:ln>
            <a:noFill/>
          </a:ln>
        </p:spPr>
      </p:pic>
      <p:pic>
        <p:nvPicPr>
          <p:cNvPr id="422" name="Google Shape;422;p54"/>
          <p:cNvPicPr preferRelativeResize="0"/>
          <p:nvPr/>
        </p:nvPicPr>
        <p:blipFill>
          <a:blip r:embed="rId4">
            <a:alphaModFix/>
          </a:blip>
          <a:stretch>
            <a:fillRect/>
          </a:stretch>
        </p:blipFill>
        <p:spPr>
          <a:xfrm>
            <a:off x="8080731" y="4152600"/>
            <a:ext cx="1063267" cy="9909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5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6 V converter </a:t>
            </a:r>
            <a:endParaRPr/>
          </a:p>
        </p:txBody>
      </p:sp>
      <p:sp>
        <p:nvSpPr>
          <p:cNvPr id="428" name="Google Shape;428;p55"/>
          <p:cNvSpPr txBox="1"/>
          <p:nvPr>
            <p:ph idx="1" type="body"/>
          </p:nvPr>
        </p:nvSpPr>
        <p:spPr>
          <a:xfrm>
            <a:off x="311700" y="1152475"/>
            <a:ext cx="8520600" cy="1002000"/>
          </a:xfrm>
          <a:prstGeom prst="rect">
            <a:avLst/>
          </a:prstGeom>
        </p:spPr>
        <p:txBody>
          <a:bodyPr anchorCtr="0" anchor="t" bIns="91425" lIns="91425" spcFirstLastPara="1" rIns="91425" wrap="square" tIns="91425">
            <a:noAutofit/>
          </a:bodyPr>
          <a:lstStyle/>
          <a:p>
            <a:pPr indent="-311150" lvl="0" marL="457200" rtl="0" algn="l">
              <a:lnSpc>
                <a:spcPct val="100000"/>
              </a:lnSpc>
              <a:spcBef>
                <a:spcPts val="0"/>
              </a:spcBef>
              <a:spcAft>
                <a:spcPts val="0"/>
              </a:spcAft>
              <a:buClr>
                <a:srgbClr val="000000"/>
              </a:buClr>
              <a:buSzPts val="1300"/>
              <a:buChar char="●"/>
            </a:pPr>
            <a:r>
              <a:rPr lang="en" sz="1300">
                <a:solidFill>
                  <a:srgbClr val="000000"/>
                </a:solidFill>
              </a:rPr>
              <a:t>Designed with TI Webench Power Designer</a:t>
            </a:r>
            <a:endParaRPr sz="1300">
              <a:solidFill>
                <a:srgbClr val="000000"/>
              </a:solidFill>
            </a:endParaRPr>
          </a:p>
          <a:p>
            <a:pPr indent="-311150" lvl="0" marL="457200" rtl="0" algn="l">
              <a:lnSpc>
                <a:spcPct val="100000"/>
              </a:lnSpc>
              <a:spcBef>
                <a:spcPts val="0"/>
              </a:spcBef>
              <a:spcAft>
                <a:spcPts val="0"/>
              </a:spcAft>
              <a:buClr>
                <a:srgbClr val="000000"/>
              </a:buClr>
              <a:buSzPts val="1300"/>
              <a:buChar char="●"/>
            </a:pPr>
            <a:r>
              <a:rPr lang="en" sz="1300">
                <a:solidFill>
                  <a:srgbClr val="000000"/>
                </a:solidFill>
              </a:rPr>
              <a:t>Parts were chosen primarily based on keeping cost down</a:t>
            </a:r>
            <a:endParaRPr sz="1300">
              <a:solidFill>
                <a:srgbClr val="000000"/>
              </a:solidFill>
            </a:endParaRPr>
          </a:p>
          <a:p>
            <a:pPr indent="-311150" lvl="0" marL="457200" rtl="0" algn="l">
              <a:lnSpc>
                <a:spcPct val="100000"/>
              </a:lnSpc>
              <a:spcBef>
                <a:spcPts val="0"/>
              </a:spcBef>
              <a:spcAft>
                <a:spcPts val="0"/>
              </a:spcAft>
              <a:buClr>
                <a:srgbClr val="000000"/>
              </a:buClr>
              <a:buSzPts val="1300"/>
              <a:buChar char="●"/>
            </a:pPr>
            <a:r>
              <a:rPr lang="en" sz="1300">
                <a:solidFill>
                  <a:srgbClr val="000000"/>
                </a:solidFill>
              </a:rPr>
              <a:t>PCB schematics and board layout done in EasyEDA</a:t>
            </a:r>
            <a:endParaRPr sz="1300">
              <a:solidFill>
                <a:srgbClr val="000000"/>
              </a:solidFill>
            </a:endParaRPr>
          </a:p>
          <a:p>
            <a:pPr indent="-311150" lvl="0" marL="457200" rtl="0" algn="l">
              <a:lnSpc>
                <a:spcPct val="100000"/>
              </a:lnSpc>
              <a:spcBef>
                <a:spcPts val="0"/>
              </a:spcBef>
              <a:spcAft>
                <a:spcPts val="0"/>
              </a:spcAft>
              <a:buClr>
                <a:srgbClr val="000000"/>
              </a:buClr>
              <a:buSzPts val="1300"/>
              <a:buChar char="●"/>
            </a:pPr>
            <a:r>
              <a:rPr lang="en" sz="1300">
                <a:solidFill>
                  <a:schemeClr val="dk1"/>
                </a:solidFill>
              </a:rPr>
              <a:t>Uses TPS561208DDCR</a:t>
            </a:r>
            <a:endParaRPr sz="1300">
              <a:solidFill>
                <a:srgbClr val="000000"/>
              </a:solidFill>
            </a:endParaRPr>
          </a:p>
          <a:p>
            <a:pPr indent="0" lvl="0" marL="0" rtl="0" algn="l">
              <a:spcBef>
                <a:spcPts val="0"/>
              </a:spcBef>
              <a:spcAft>
                <a:spcPts val="1600"/>
              </a:spcAft>
              <a:buNone/>
            </a:pPr>
            <a:r>
              <a:t/>
            </a:r>
            <a:endParaRPr/>
          </a:p>
        </p:txBody>
      </p:sp>
      <p:pic>
        <p:nvPicPr>
          <p:cNvPr id="429" name="Google Shape;429;p55"/>
          <p:cNvPicPr preferRelativeResize="0"/>
          <p:nvPr/>
        </p:nvPicPr>
        <p:blipFill>
          <a:blip r:embed="rId3">
            <a:alphaModFix/>
          </a:blip>
          <a:stretch>
            <a:fillRect/>
          </a:stretch>
        </p:blipFill>
        <p:spPr>
          <a:xfrm>
            <a:off x="1119050" y="2506925"/>
            <a:ext cx="6330100" cy="2364950"/>
          </a:xfrm>
          <a:prstGeom prst="rect">
            <a:avLst/>
          </a:prstGeom>
          <a:noFill/>
          <a:ln>
            <a:noFill/>
          </a:ln>
        </p:spPr>
      </p:pic>
      <p:pic>
        <p:nvPicPr>
          <p:cNvPr id="430" name="Google Shape;430;p55"/>
          <p:cNvPicPr preferRelativeResize="0"/>
          <p:nvPr/>
        </p:nvPicPr>
        <p:blipFill>
          <a:blip r:embed="rId4">
            <a:alphaModFix/>
          </a:blip>
          <a:stretch>
            <a:fillRect/>
          </a:stretch>
        </p:blipFill>
        <p:spPr>
          <a:xfrm>
            <a:off x="5907586" y="644600"/>
            <a:ext cx="2373057" cy="1699125"/>
          </a:xfrm>
          <a:prstGeom prst="rect">
            <a:avLst/>
          </a:prstGeom>
          <a:noFill/>
          <a:ln>
            <a:noFill/>
          </a:ln>
        </p:spPr>
      </p:pic>
      <p:pic>
        <p:nvPicPr>
          <p:cNvPr id="431" name="Google Shape;431;p55"/>
          <p:cNvPicPr preferRelativeResize="0"/>
          <p:nvPr/>
        </p:nvPicPr>
        <p:blipFill>
          <a:blip r:embed="rId5">
            <a:alphaModFix/>
          </a:blip>
          <a:stretch>
            <a:fillRect/>
          </a:stretch>
        </p:blipFill>
        <p:spPr>
          <a:xfrm>
            <a:off x="8080731" y="4152600"/>
            <a:ext cx="1063267" cy="9909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5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5 V converter</a:t>
            </a:r>
            <a:endParaRPr/>
          </a:p>
        </p:txBody>
      </p:sp>
      <p:pic>
        <p:nvPicPr>
          <p:cNvPr id="437" name="Google Shape;437;p56"/>
          <p:cNvPicPr preferRelativeResize="0"/>
          <p:nvPr/>
        </p:nvPicPr>
        <p:blipFill>
          <a:blip r:embed="rId3">
            <a:alphaModFix/>
          </a:blip>
          <a:stretch>
            <a:fillRect/>
          </a:stretch>
        </p:blipFill>
        <p:spPr>
          <a:xfrm>
            <a:off x="1779326" y="2435675"/>
            <a:ext cx="5585325" cy="2343775"/>
          </a:xfrm>
          <a:prstGeom prst="rect">
            <a:avLst/>
          </a:prstGeom>
          <a:noFill/>
          <a:ln>
            <a:noFill/>
          </a:ln>
        </p:spPr>
      </p:pic>
      <p:pic>
        <p:nvPicPr>
          <p:cNvPr id="438" name="Google Shape;438;p56"/>
          <p:cNvPicPr preferRelativeResize="0"/>
          <p:nvPr/>
        </p:nvPicPr>
        <p:blipFill>
          <a:blip r:embed="rId4">
            <a:alphaModFix/>
          </a:blip>
          <a:stretch>
            <a:fillRect/>
          </a:stretch>
        </p:blipFill>
        <p:spPr>
          <a:xfrm>
            <a:off x="5553200" y="483574"/>
            <a:ext cx="2721776" cy="1744125"/>
          </a:xfrm>
          <a:prstGeom prst="rect">
            <a:avLst/>
          </a:prstGeom>
          <a:noFill/>
          <a:ln>
            <a:noFill/>
          </a:ln>
        </p:spPr>
      </p:pic>
      <p:sp>
        <p:nvSpPr>
          <p:cNvPr id="439" name="Google Shape;439;p56"/>
          <p:cNvSpPr txBox="1"/>
          <p:nvPr>
            <p:ph idx="1" type="body"/>
          </p:nvPr>
        </p:nvSpPr>
        <p:spPr>
          <a:xfrm>
            <a:off x="536750" y="1225700"/>
            <a:ext cx="8520600" cy="1002000"/>
          </a:xfrm>
          <a:prstGeom prst="rect">
            <a:avLst/>
          </a:prstGeom>
        </p:spPr>
        <p:txBody>
          <a:bodyPr anchorCtr="0" anchor="t" bIns="91425" lIns="91425" spcFirstLastPara="1" rIns="91425" wrap="square" tIns="91425">
            <a:noAutofit/>
          </a:bodyPr>
          <a:lstStyle/>
          <a:p>
            <a:pPr indent="-311150" lvl="0" marL="457200" rtl="0" algn="l">
              <a:lnSpc>
                <a:spcPct val="100000"/>
              </a:lnSpc>
              <a:spcBef>
                <a:spcPts val="0"/>
              </a:spcBef>
              <a:spcAft>
                <a:spcPts val="0"/>
              </a:spcAft>
              <a:buClr>
                <a:srgbClr val="000000"/>
              </a:buClr>
              <a:buSzPts val="1300"/>
              <a:buChar char="●"/>
            </a:pPr>
            <a:r>
              <a:rPr lang="en" sz="1300">
                <a:solidFill>
                  <a:srgbClr val="000000"/>
                </a:solidFill>
              </a:rPr>
              <a:t>Outputs 5.1 V with a max current 2.5 A</a:t>
            </a:r>
            <a:endParaRPr sz="1300">
              <a:solidFill>
                <a:srgbClr val="000000"/>
              </a:solidFill>
            </a:endParaRPr>
          </a:p>
          <a:p>
            <a:pPr indent="-311150" lvl="0" marL="457200" rtl="0" algn="l">
              <a:lnSpc>
                <a:spcPct val="100000"/>
              </a:lnSpc>
              <a:spcBef>
                <a:spcPts val="0"/>
              </a:spcBef>
              <a:spcAft>
                <a:spcPts val="0"/>
              </a:spcAft>
              <a:buClr>
                <a:srgbClr val="000000"/>
              </a:buClr>
              <a:buSzPts val="1300"/>
              <a:buChar char="●"/>
            </a:pPr>
            <a:r>
              <a:rPr lang="en" sz="1300">
                <a:solidFill>
                  <a:schemeClr val="dk1"/>
                </a:solidFill>
              </a:rPr>
              <a:t>U</a:t>
            </a:r>
            <a:r>
              <a:rPr lang="en" sz="1300">
                <a:solidFill>
                  <a:schemeClr val="dk1"/>
                </a:solidFill>
              </a:rPr>
              <a:t>ses TPS56628DDAR switching converter</a:t>
            </a:r>
            <a:endParaRPr sz="1300">
              <a:solidFill>
                <a:srgbClr val="000000"/>
              </a:solidFill>
            </a:endParaRPr>
          </a:p>
          <a:p>
            <a:pPr indent="-311150" lvl="0" marL="457200" rtl="0" algn="l">
              <a:lnSpc>
                <a:spcPct val="100000"/>
              </a:lnSpc>
              <a:spcBef>
                <a:spcPts val="0"/>
              </a:spcBef>
              <a:spcAft>
                <a:spcPts val="0"/>
              </a:spcAft>
              <a:buClr>
                <a:srgbClr val="000000"/>
              </a:buClr>
              <a:buSzPts val="1300"/>
              <a:buChar char="●"/>
            </a:pPr>
            <a:r>
              <a:rPr lang="en" sz="1300">
                <a:solidFill>
                  <a:srgbClr val="000000"/>
                </a:solidFill>
              </a:rPr>
              <a:t>USB port at output terminals</a:t>
            </a:r>
            <a:endParaRPr sz="1300">
              <a:solidFill>
                <a:srgbClr val="000000"/>
              </a:solidFill>
            </a:endParaRPr>
          </a:p>
          <a:p>
            <a:pPr indent="0" lvl="0" marL="0" rtl="0" algn="l">
              <a:spcBef>
                <a:spcPts val="0"/>
              </a:spcBef>
              <a:spcAft>
                <a:spcPts val="1600"/>
              </a:spcAft>
              <a:buNone/>
            </a:pPr>
            <a:r>
              <a:t/>
            </a:r>
            <a:endParaRPr/>
          </a:p>
        </p:txBody>
      </p:sp>
      <p:pic>
        <p:nvPicPr>
          <p:cNvPr id="440" name="Google Shape;440;p56"/>
          <p:cNvPicPr preferRelativeResize="0"/>
          <p:nvPr/>
        </p:nvPicPr>
        <p:blipFill>
          <a:blip r:embed="rId5">
            <a:alphaModFix/>
          </a:blip>
          <a:stretch>
            <a:fillRect/>
          </a:stretch>
        </p:blipFill>
        <p:spPr>
          <a:xfrm>
            <a:off x="8080731" y="4152600"/>
            <a:ext cx="1063267" cy="9909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5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Microcontroller PCB</a:t>
            </a:r>
            <a:endParaRPr/>
          </a:p>
        </p:txBody>
      </p:sp>
      <p:pic>
        <p:nvPicPr>
          <p:cNvPr id="446" name="Google Shape;446;p57"/>
          <p:cNvPicPr preferRelativeResize="0"/>
          <p:nvPr/>
        </p:nvPicPr>
        <p:blipFill>
          <a:blip r:embed="rId3">
            <a:alphaModFix/>
          </a:blip>
          <a:stretch>
            <a:fillRect/>
          </a:stretch>
        </p:blipFill>
        <p:spPr>
          <a:xfrm>
            <a:off x="2076350" y="2068300"/>
            <a:ext cx="4991300" cy="3075199"/>
          </a:xfrm>
          <a:prstGeom prst="rect">
            <a:avLst/>
          </a:prstGeom>
          <a:noFill/>
          <a:ln>
            <a:noFill/>
          </a:ln>
        </p:spPr>
      </p:pic>
      <p:pic>
        <p:nvPicPr>
          <p:cNvPr id="447" name="Google Shape;447;p57"/>
          <p:cNvPicPr preferRelativeResize="0"/>
          <p:nvPr/>
        </p:nvPicPr>
        <p:blipFill>
          <a:blip r:embed="rId4">
            <a:alphaModFix/>
          </a:blip>
          <a:stretch>
            <a:fillRect/>
          </a:stretch>
        </p:blipFill>
        <p:spPr>
          <a:xfrm>
            <a:off x="5770950" y="562947"/>
            <a:ext cx="2104876" cy="1422624"/>
          </a:xfrm>
          <a:prstGeom prst="rect">
            <a:avLst/>
          </a:prstGeom>
          <a:noFill/>
          <a:ln>
            <a:noFill/>
          </a:ln>
        </p:spPr>
      </p:pic>
      <p:sp>
        <p:nvSpPr>
          <p:cNvPr id="448" name="Google Shape;448;p57"/>
          <p:cNvSpPr txBox="1"/>
          <p:nvPr>
            <p:ph idx="1" type="body"/>
          </p:nvPr>
        </p:nvSpPr>
        <p:spPr>
          <a:xfrm>
            <a:off x="573025" y="1107775"/>
            <a:ext cx="8520600" cy="1002000"/>
          </a:xfrm>
          <a:prstGeom prst="rect">
            <a:avLst/>
          </a:prstGeom>
        </p:spPr>
        <p:txBody>
          <a:bodyPr anchorCtr="0" anchor="t" bIns="91425" lIns="91425" spcFirstLastPara="1" rIns="91425" wrap="square" tIns="91425">
            <a:noAutofit/>
          </a:bodyPr>
          <a:lstStyle/>
          <a:p>
            <a:pPr indent="-311150" lvl="0" marL="457200" rtl="0" algn="l">
              <a:lnSpc>
                <a:spcPct val="100000"/>
              </a:lnSpc>
              <a:spcBef>
                <a:spcPts val="0"/>
              </a:spcBef>
              <a:spcAft>
                <a:spcPts val="0"/>
              </a:spcAft>
              <a:buClr>
                <a:srgbClr val="000000"/>
              </a:buClr>
              <a:buSzPts val="1300"/>
              <a:buChar char="●"/>
            </a:pPr>
            <a:r>
              <a:rPr lang="en" sz="1300">
                <a:solidFill>
                  <a:srgbClr val="000000"/>
                </a:solidFill>
              </a:rPr>
              <a:t>ATmega328</a:t>
            </a:r>
            <a:endParaRPr sz="1300">
              <a:solidFill>
                <a:srgbClr val="000000"/>
              </a:solidFill>
            </a:endParaRPr>
          </a:p>
          <a:p>
            <a:pPr indent="-311150" lvl="0" marL="457200" rtl="0" algn="l">
              <a:lnSpc>
                <a:spcPct val="100000"/>
              </a:lnSpc>
              <a:spcBef>
                <a:spcPts val="0"/>
              </a:spcBef>
              <a:spcAft>
                <a:spcPts val="0"/>
              </a:spcAft>
              <a:buClr>
                <a:srgbClr val="000000"/>
              </a:buClr>
              <a:buSzPts val="1300"/>
              <a:buChar char="●"/>
            </a:pPr>
            <a:r>
              <a:rPr lang="en" sz="1300">
                <a:solidFill>
                  <a:schemeClr val="dk1"/>
                </a:solidFill>
              </a:rPr>
              <a:t>28-pin socket</a:t>
            </a:r>
            <a:endParaRPr sz="1300">
              <a:solidFill>
                <a:schemeClr val="dk1"/>
              </a:solidFill>
            </a:endParaRPr>
          </a:p>
          <a:p>
            <a:pPr indent="-311150" lvl="0" marL="457200" rtl="0" algn="l">
              <a:lnSpc>
                <a:spcPct val="100000"/>
              </a:lnSpc>
              <a:spcBef>
                <a:spcPts val="0"/>
              </a:spcBef>
              <a:spcAft>
                <a:spcPts val="0"/>
              </a:spcAft>
              <a:buClr>
                <a:schemeClr val="dk1"/>
              </a:buClr>
              <a:buSzPts val="1300"/>
              <a:buChar char="●"/>
            </a:pPr>
            <a:r>
              <a:rPr lang="en" sz="1300">
                <a:solidFill>
                  <a:schemeClr val="dk1"/>
                </a:solidFill>
              </a:rPr>
              <a:t>Color sensor components</a:t>
            </a:r>
            <a:endParaRPr sz="1300">
              <a:solidFill>
                <a:schemeClr val="dk1"/>
              </a:solidFill>
            </a:endParaRPr>
          </a:p>
          <a:p>
            <a:pPr indent="-311150" lvl="0" marL="457200" rtl="0" algn="l">
              <a:lnSpc>
                <a:spcPct val="100000"/>
              </a:lnSpc>
              <a:spcBef>
                <a:spcPts val="0"/>
              </a:spcBef>
              <a:spcAft>
                <a:spcPts val="0"/>
              </a:spcAft>
              <a:buClr>
                <a:srgbClr val="000000"/>
              </a:buClr>
              <a:buSzPts val="1300"/>
              <a:buChar char="●"/>
            </a:pPr>
            <a:r>
              <a:rPr lang="en" sz="1300">
                <a:solidFill>
                  <a:srgbClr val="000000"/>
                </a:solidFill>
              </a:rPr>
              <a:t>UART jumper pins</a:t>
            </a:r>
            <a:endParaRPr sz="1300">
              <a:solidFill>
                <a:srgbClr val="000000"/>
              </a:solidFill>
            </a:endParaRPr>
          </a:p>
          <a:p>
            <a:pPr indent="0" lvl="0" marL="457200" rtl="0" algn="l">
              <a:lnSpc>
                <a:spcPct val="100000"/>
              </a:lnSpc>
              <a:spcBef>
                <a:spcPts val="0"/>
              </a:spcBef>
              <a:spcAft>
                <a:spcPts val="0"/>
              </a:spcAft>
              <a:buNone/>
            </a:pPr>
            <a:r>
              <a:t/>
            </a:r>
            <a:endParaRPr sz="1300">
              <a:solidFill>
                <a:srgbClr val="000000"/>
              </a:solidFill>
            </a:endParaRPr>
          </a:p>
          <a:p>
            <a:pPr indent="0" lvl="0" marL="0" rtl="0" algn="l">
              <a:spcBef>
                <a:spcPts val="0"/>
              </a:spcBef>
              <a:spcAft>
                <a:spcPts val="1600"/>
              </a:spcAft>
              <a:buNone/>
            </a:pPr>
            <a:r>
              <a:t/>
            </a:r>
            <a:endParaRPr/>
          </a:p>
        </p:txBody>
      </p:sp>
      <p:pic>
        <p:nvPicPr>
          <p:cNvPr id="449" name="Google Shape;449;p57"/>
          <p:cNvPicPr preferRelativeResize="0"/>
          <p:nvPr/>
        </p:nvPicPr>
        <p:blipFill>
          <a:blip r:embed="rId5">
            <a:alphaModFix/>
          </a:blip>
          <a:stretch>
            <a:fillRect/>
          </a:stretch>
        </p:blipFill>
        <p:spPr>
          <a:xfrm>
            <a:off x="8080731" y="4152600"/>
            <a:ext cx="1063267" cy="9909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5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Switching devices on and off</a:t>
            </a:r>
            <a:endParaRPr/>
          </a:p>
        </p:txBody>
      </p:sp>
      <p:sp>
        <p:nvSpPr>
          <p:cNvPr id="455" name="Google Shape;455;p58"/>
          <p:cNvSpPr txBox="1"/>
          <p:nvPr>
            <p:ph idx="1" type="body"/>
          </p:nvPr>
        </p:nvSpPr>
        <p:spPr>
          <a:xfrm>
            <a:off x="311700" y="1152475"/>
            <a:ext cx="8335800" cy="76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rPr>
              <a:t>Water p</a:t>
            </a:r>
            <a:r>
              <a:rPr lang="en">
                <a:solidFill>
                  <a:srgbClr val="000000"/>
                </a:solidFill>
              </a:rPr>
              <a:t>umps and LEDs will be switched on/off by relay connected Raspberry PI GPIO pins</a:t>
            </a:r>
            <a:endParaRPr>
              <a:solidFill>
                <a:srgbClr val="000000"/>
              </a:solidFill>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id="456" name="Google Shape;456;p58"/>
          <p:cNvPicPr preferRelativeResize="0"/>
          <p:nvPr/>
        </p:nvPicPr>
        <p:blipFill>
          <a:blip r:embed="rId3">
            <a:alphaModFix/>
          </a:blip>
          <a:stretch>
            <a:fillRect/>
          </a:stretch>
        </p:blipFill>
        <p:spPr>
          <a:xfrm>
            <a:off x="2384825" y="1629650"/>
            <a:ext cx="1920050" cy="2932750"/>
          </a:xfrm>
          <a:prstGeom prst="rect">
            <a:avLst/>
          </a:prstGeom>
          <a:noFill/>
          <a:ln>
            <a:noFill/>
          </a:ln>
        </p:spPr>
      </p:pic>
      <p:pic>
        <p:nvPicPr>
          <p:cNvPr id="457" name="Google Shape;457;p58"/>
          <p:cNvPicPr preferRelativeResize="0"/>
          <p:nvPr/>
        </p:nvPicPr>
        <p:blipFill>
          <a:blip r:embed="rId4">
            <a:alphaModFix/>
          </a:blip>
          <a:stretch>
            <a:fillRect/>
          </a:stretch>
        </p:blipFill>
        <p:spPr>
          <a:xfrm>
            <a:off x="5379500" y="1694899"/>
            <a:ext cx="1133200" cy="2802250"/>
          </a:xfrm>
          <a:prstGeom prst="rect">
            <a:avLst/>
          </a:prstGeom>
          <a:noFill/>
          <a:ln>
            <a:noFill/>
          </a:ln>
        </p:spPr>
      </p:pic>
      <p:sp>
        <p:nvSpPr>
          <p:cNvPr id="458" name="Google Shape;458;p58"/>
          <p:cNvSpPr txBox="1"/>
          <p:nvPr/>
        </p:nvSpPr>
        <p:spPr>
          <a:xfrm>
            <a:off x="2435550" y="4562400"/>
            <a:ext cx="1818600" cy="22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Raspberry Pi 3B</a:t>
            </a:r>
            <a:endParaRPr/>
          </a:p>
        </p:txBody>
      </p:sp>
      <p:sp>
        <p:nvSpPr>
          <p:cNvPr id="459" name="Google Shape;459;p58"/>
          <p:cNvSpPr txBox="1"/>
          <p:nvPr/>
        </p:nvSpPr>
        <p:spPr>
          <a:xfrm>
            <a:off x="5116300" y="4497150"/>
            <a:ext cx="1659600" cy="22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Relay board</a:t>
            </a:r>
            <a:endParaRPr/>
          </a:p>
        </p:txBody>
      </p:sp>
      <p:pic>
        <p:nvPicPr>
          <p:cNvPr id="460" name="Google Shape;460;p58"/>
          <p:cNvPicPr preferRelativeResize="0"/>
          <p:nvPr/>
        </p:nvPicPr>
        <p:blipFill>
          <a:blip r:embed="rId5">
            <a:alphaModFix/>
          </a:blip>
          <a:stretch>
            <a:fillRect/>
          </a:stretch>
        </p:blipFill>
        <p:spPr>
          <a:xfrm>
            <a:off x="8080731" y="4181550"/>
            <a:ext cx="1063267" cy="9909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5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Solar panel</a:t>
            </a:r>
            <a:endParaRPr/>
          </a:p>
        </p:txBody>
      </p:sp>
      <p:sp>
        <p:nvSpPr>
          <p:cNvPr id="466" name="Google Shape;466;p59"/>
          <p:cNvSpPr txBox="1"/>
          <p:nvPr>
            <p:ph idx="1" type="body"/>
          </p:nvPr>
        </p:nvSpPr>
        <p:spPr>
          <a:xfrm>
            <a:off x="311700" y="1152475"/>
            <a:ext cx="48462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rPr>
              <a:t>30 W Monocrystalline solar panel</a:t>
            </a:r>
            <a:endParaRPr>
              <a:solidFill>
                <a:srgbClr val="000000"/>
              </a:solidFill>
            </a:endParaRPr>
          </a:p>
          <a:p>
            <a:pPr indent="0" lvl="0" marL="0" rtl="0" algn="l">
              <a:spcBef>
                <a:spcPts val="1600"/>
              </a:spcBef>
              <a:spcAft>
                <a:spcPts val="0"/>
              </a:spcAft>
              <a:buNone/>
            </a:pPr>
            <a:r>
              <a:rPr lang="en">
                <a:solidFill>
                  <a:srgbClr val="000000"/>
                </a:solidFill>
              </a:rPr>
              <a:t>The goal is to have the PUVC run a cleaning cycle completely off of solar panel power in the right conditions</a:t>
            </a:r>
            <a:endParaRPr>
              <a:solidFill>
                <a:srgbClr val="000000"/>
              </a:solidFill>
            </a:endParaRPr>
          </a:p>
          <a:p>
            <a:pPr indent="0" lvl="0" marL="0" rtl="0" algn="l">
              <a:spcBef>
                <a:spcPts val="1600"/>
              </a:spcBef>
              <a:spcAft>
                <a:spcPts val="1600"/>
              </a:spcAft>
              <a:buNone/>
            </a:pPr>
            <a:r>
              <a:rPr lang="en">
                <a:solidFill>
                  <a:srgbClr val="000000"/>
                </a:solidFill>
              </a:rPr>
              <a:t>Panel size: 21.54 x 13.39 x 1.10 inch</a:t>
            </a:r>
            <a:endParaRPr>
              <a:solidFill>
                <a:srgbClr val="000000"/>
              </a:solidFill>
            </a:endParaRPr>
          </a:p>
        </p:txBody>
      </p:sp>
      <p:pic>
        <p:nvPicPr>
          <p:cNvPr id="467" name="Google Shape;467;p59"/>
          <p:cNvPicPr preferRelativeResize="0"/>
          <p:nvPr/>
        </p:nvPicPr>
        <p:blipFill>
          <a:blip r:embed="rId3">
            <a:alphaModFix/>
          </a:blip>
          <a:stretch>
            <a:fillRect/>
          </a:stretch>
        </p:blipFill>
        <p:spPr>
          <a:xfrm>
            <a:off x="5050800" y="987313"/>
            <a:ext cx="2940375" cy="3581575"/>
          </a:xfrm>
          <a:prstGeom prst="rect">
            <a:avLst/>
          </a:prstGeom>
          <a:noFill/>
          <a:ln>
            <a:noFill/>
          </a:ln>
        </p:spPr>
      </p:pic>
      <p:pic>
        <p:nvPicPr>
          <p:cNvPr id="468" name="Google Shape;468;p59"/>
          <p:cNvPicPr preferRelativeResize="0"/>
          <p:nvPr/>
        </p:nvPicPr>
        <p:blipFill>
          <a:blip r:embed="rId4">
            <a:alphaModFix/>
          </a:blip>
          <a:stretch>
            <a:fillRect/>
          </a:stretch>
        </p:blipFill>
        <p:spPr>
          <a:xfrm>
            <a:off x="8080731" y="4152600"/>
            <a:ext cx="1063267" cy="9909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p6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Chargers</a:t>
            </a:r>
            <a:endParaRPr/>
          </a:p>
        </p:txBody>
      </p:sp>
      <p:sp>
        <p:nvSpPr>
          <p:cNvPr id="474" name="Google Shape;474;p60"/>
          <p:cNvSpPr txBox="1"/>
          <p:nvPr>
            <p:ph idx="1" type="body"/>
          </p:nvPr>
        </p:nvSpPr>
        <p:spPr>
          <a:xfrm>
            <a:off x="311700" y="1152475"/>
            <a:ext cx="49245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rPr>
              <a:t>3-stage PWM solar charger</a:t>
            </a:r>
            <a:endParaRPr>
              <a:solidFill>
                <a:srgbClr val="000000"/>
              </a:solidFill>
            </a:endParaRPr>
          </a:p>
          <a:p>
            <a:pPr indent="0" lvl="0" marL="0" rtl="0" algn="l">
              <a:spcBef>
                <a:spcPts val="1600"/>
              </a:spcBef>
              <a:spcAft>
                <a:spcPts val="0"/>
              </a:spcAft>
              <a:buNone/>
            </a:pPr>
            <a:r>
              <a:rPr lang="en">
                <a:solidFill>
                  <a:srgbClr val="000000"/>
                </a:solidFill>
              </a:rPr>
              <a:t>Backup charger that connects to wall outlet for when solar power is unavailable</a:t>
            </a:r>
            <a:endParaRPr>
              <a:solidFill>
                <a:srgbClr val="000000"/>
              </a:solidFill>
            </a:endParaRPr>
          </a:p>
          <a:p>
            <a:pPr indent="0" lvl="0" marL="0" rtl="0" algn="l">
              <a:spcBef>
                <a:spcPts val="1600"/>
              </a:spcBef>
              <a:spcAft>
                <a:spcPts val="0"/>
              </a:spcAft>
              <a:buNone/>
            </a:pPr>
            <a:r>
              <a:rPr lang="en">
                <a:solidFill>
                  <a:srgbClr val="000000"/>
                </a:solidFill>
              </a:rPr>
              <a:t>Both chargers have short circuit protection</a:t>
            </a:r>
            <a:endParaRPr>
              <a:solidFill>
                <a:srgbClr val="000000"/>
              </a:solidFill>
            </a:endParaRPr>
          </a:p>
          <a:p>
            <a:pPr indent="0" lvl="0" marL="0" rtl="0" algn="l">
              <a:spcBef>
                <a:spcPts val="1600"/>
              </a:spcBef>
              <a:spcAft>
                <a:spcPts val="1600"/>
              </a:spcAft>
              <a:buNone/>
            </a:pPr>
            <a:r>
              <a:rPr lang="en">
                <a:solidFill>
                  <a:srgbClr val="000000"/>
                </a:solidFill>
              </a:rPr>
              <a:t>The battery is to be charged at 1 A which is about 10% of the battery capacity</a:t>
            </a:r>
            <a:endParaRPr>
              <a:solidFill>
                <a:srgbClr val="000000"/>
              </a:solidFill>
            </a:endParaRPr>
          </a:p>
        </p:txBody>
      </p:sp>
      <p:pic>
        <p:nvPicPr>
          <p:cNvPr id="475" name="Google Shape;475;p60"/>
          <p:cNvPicPr preferRelativeResize="0"/>
          <p:nvPr/>
        </p:nvPicPr>
        <p:blipFill>
          <a:blip r:embed="rId3">
            <a:alphaModFix/>
          </a:blip>
          <a:stretch>
            <a:fillRect/>
          </a:stretch>
        </p:blipFill>
        <p:spPr>
          <a:xfrm>
            <a:off x="5138950" y="939350"/>
            <a:ext cx="3603000" cy="2251004"/>
          </a:xfrm>
          <a:prstGeom prst="rect">
            <a:avLst/>
          </a:prstGeom>
          <a:noFill/>
          <a:ln>
            <a:noFill/>
          </a:ln>
        </p:spPr>
      </p:pic>
      <p:pic>
        <p:nvPicPr>
          <p:cNvPr id="476" name="Google Shape;476;p60"/>
          <p:cNvPicPr preferRelativeResize="0"/>
          <p:nvPr/>
        </p:nvPicPr>
        <p:blipFill>
          <a:blip r:embed="rId4">
            <a:alphaModFix/>
          </a:blip>
          <a:stretch>
            <a:fillRect/>
          </a:stretch>
        </p:blipFill>
        <p:spPr>
          <a:xfrm>
            <a:off x="5322150" y="3277800"/>
            <a:ext cx="2148000" cy="1697425"/>
          </a:xfrm>
          <a:prstGeom prst="rect">
            <a:avLst/>
          </a:prstGeom>
          <a:noFill/>
          <a:ln>
            <a:noFill/>
          </a:ln>
        </p:spPr>
      </p:pic>
      <p:pic>
        <p:nvPicPr>
          <p:cNvPr id="477" name="Google Shape;477;p60"/>
          <p:cNvPicPr preferRelativeResize="0"/>
          <p:nvPr/>
        </p:nvPicPr>
        <p:blipFill>
          <a:blip r:embed="rId5">
            <a:alphaModFix/>
          </a:blip>
          <a:stretch>
            <a:fillRect/>
          </a:stretch>
        </p:blipFill>
        <p:spPr>
          <a:xfrm>
            <a:off x="8080731" y="4152600"/>
            <a:ext cx="1063267" cy="9909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61"/>
          <p:cNvSpPr txBox="1"/>
          <p:nvPr>
            <p:ph type="ctrTitle"/>
          </p:nvPr>
        </p:nvSpPr>
        <p:spPr>
          <a:xfrm>
            <a:off x="1858703" y="1822833"/>
            <a:ext cx="5361300" cy="1448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000000"/>
                </a:solidFill>
              </a:rPr>
              <a:t>Administrative Content</a:t>
            </a:r>
            <a:endParaRPr>
              <a:solidFill>
                <a:srgbClr val="000000"/>
              </a:solidFill>
            </a:endParaRPr>
          </a:p>
        </p:txBody>
      </p:sp>
      <p:pic>
        <p:nvPicPr>
          <p:cNvPr id="483" name="Google Shape;483;p61"/>
          <p:cNvPicPr preferRelativeResize="0"/>
          <p:nvPr/>
        </p:nvPicPr>
        <p:blipFill>
          <a:blip r:embed="rId3">
            <a:alphaModFix/>
          </a:blip>
          <a:stretch>
            <a:fillRect/>
          </a:stretch>
        </p:blipFill>
        <p:spPr>
          <a:xfrm>
            <a:off x="8010525" y="4286250"/>
            <a:ext cx="1133475" cy="8572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6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Budget &amp; Financing</a:t>
            </a:r>
            <a:endParaRPr/>
          </a:p>
        </p:txBody>
      </p:sp>
      <p:sp>
        <p:nvSpPr>
          <p:cNvPr id="489" name="Google Shape;489;p62"/>
          <p:cNvSpPr txBox="1"/>
          <p:nvPr/>
        </p:nvSpPr>
        <p:spPr>
          <a:xfrm>
            <a:off x="311700" y="1093350"/>
            <a:ext cx="6039000" cy="32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The PUVC is financed </a:t>
            </a:r>
            <a:r>
              <a:rPr lang="en"/>
              <a:t>entirely</a:t>
            </a:r>
            <a:r>
              <a:rPr lang="en"/>
              <a:t> by  group members</a:t>
            </a:r>
            <a:endParaRPr/>
          </a:p>
        </p:txBody>
      </p:sp>
      <p:graphicFrame>
        <p:nvGraphicFramePr>
          <p:cNvPr id="490" name="Google Shape;490;p62"/>
          <p:cNvGraphicFramePr/>
          <p:nvPr/>
        </p:nvGraphicFramePr>
        <p:xfrm>
          <a:off x="55950" y="1492975"/>
          <a:ext cx="3000000" cy="3000000"/>
        </p:xfrm>
        <a:graphic>
          <a:graphicData uri="http://schemas.openxmlformats.org/drawingml/2006/table">
            <a:tbl>
              <a:tblPr>
                <a:noFill/>
                <a:tableStyleId>{DD53BA85-2A01-4AC5-AA01-B27EA5B65715}</a:tableStyleId>
              </a:tblPr>
              <a:tblGrid>
                <a:gridCol w="1219650"/>
                <a:gridCol w="824100"/>
                <a:gridCol w="824100"/>
                <a:gridCol w="824100"/>
                <a:gridCol w="824100"/>
              </a:tblGrid>
              <a:tr h="397350">
                <a:tc>
                  <a:txBody>
                    <a:bodyPr/>
                    <a:lstStyle/>
                    <a:p>
                      <a:pPr indent="0" lvl="0" marL="0" rtl="0" algn="l">
                        <a:lnSpc>
                          <a:spcPct val="115000"/>
                        </a:lnSpc>
                        <a:spcBef>
                          <a:spcPts val="0"/>
                        </a:spcBef>
                        <a:spcAft>
                          <a:spcPts val="0"/>
                        </a:spcAft>
                        <a:buNone/>
                      </a:pPr>
                      <a:r>
                        <a:rPr b="1" lang="en" sz="1100">
                          <a:solidFill>
                            <a:srgbClr val="FFFFFF"/>
                          </a:solidFill>
                          <a:latin typeface="Calibri"/>
                          <a:ea typeface="Calibri"/>
                          <a:cs typeface="Calibri"/>
                          <a:sym typeface="Calibri"/>
                        </a:rPr>
                        <a:t>Item</a:t>
                      </a:r>
                      <a:endParaRPr b="1" sz="1100">
                        <a:solidFill>
                          <a:srgbClr val="FFFFFF"/>
                        </a:solidFill>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4472C4"/>
                    </a:solidFill>
                  </a:tcPr>
                </a:tc>
                <a:tc>
                  <a:txBody>
                    <a:bodyPr/>
                    <a:lstStyle/>
                    <a:p>
                      <a:pPr indent="0" lvl="0" marL="0" rtl="0" algn="l">
                        <a:lnSpc>
                          <a:spcPct val="115000"/>
                        </a:lnSpc>
                        <a:spcBef>
                          <a:spcPts val="0"/>
                        </a:spcBef>
                        <a:spcAft>
                          <a:spcPts val="0"/>
                        </a:spcAft>
                        <a:buNone/>
                      </a:pPr>
                      <a:r>
                        <a:rPr b="1" lang="en" sz="1100">
                          <a:solidFill>
                            <a:srgbClr val="FFFFFF"/>
                          </a:solidFill>
                          <a:latin typeface="Calibri"/>
                          <a:ea typeface="Calibri"/>
                          <a:cs typeface="Calibri"/>
                          <a:sym typeface="Calibri"/>
                        </a:rPr>
                        <a:t>Vendor</a:t>
                      </a:r>
                      <a:endParaRPr b="1" sz="1100">
                        <a:solidFill>
                          <a:srgbClr val="FFFFFF"/>
                        </a:solidFill>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4472C4"/>
                    </a:solidFill>
                  </a:tcPr>
                </a:tc>
                <a:tc>
                  <a:txBody>
                    <a:bodyPr/>
                    <a:lstStyle/>
                    <a:p>
                      <a:pPr indent="0" lvl="0" marL="0" rtl="0" algn="l">
                        <a:lnSpc>
                          <a:spcPct val="115000"/>
                        </a:lnSpc>
                        <a:spcBef>
                          <a:spcPts val="0"/>
                        </a:spcBef>
                        <a:spcAft>
                          <a:spcPts val="0"/>
                        </a:spcAft>
                        <a:buNone/>
                      </a:pPr>
                      <a:r>
                        <a:rPr b="1" lang="en" sz="1100">
                          <a:solidFill>
                            <a:srgbClr val="FFFFFF"/>
                          </a:solidFill>
                          <a:latin typeface="Calibri"/>
                          <a:ea typeface="Calibri"/>
                          <a:cs typeface="Calibri"/>
                          <a:sym typeface="Calibri"/>
                        </a:rPr>
                        <a:t>Price Per Unit</a:t>
                      </a:r>
                      <a:endParaRPr b="1" sz="1100">
                        <a:solidFill>
                          <a:srgbClr val="FFFFFF"/>
                        </a:solidFill>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4472C4"/>
                    </a:solidFill>
                  </a:tcPr>
                </a:tc>
                <a:tc>
                  <a:txBody>
                    <a:bodyPr/>
                    <a:lstStyle/>
                    <a:p>
                      <a:pPr indent="0" lvl="0" marL="0" rtl="0" algn="l">
                        <a:lnSpc>
                          <a:spcPct val="115000"/>
                        </a:lnSpc>
                        <a:spcBef>
                          <a:spcPts val="0"/>
                        </a:spcBef>
                        <a:spcAft>
                          <a:spcPts val="0"/>
                        </a:spcAft>
                        <a:buNone/>
                      </a:pPr>
                      <a:r>
                        <a:rPr b="1" lang="en" sz="1100">
                          <a:solidFill>
                            <a:srgbClr val="FFFFFF"/>
                          </a:solidFill>
                          <a:latin typeface="Calibri"/>
                          <a:ea typeface="Calibri"/>
                          <a:cs typeface="Calibri"/>
                          <a:sym typeface="Calibri"/>
                        </a:rPr>
                        <a:t>Amount</a:t>
                      </a:r>
                      <a:endParaRPr b="1" sz="1100">
                        <a:solidFill>
                          <a:srgbClr val="FFFFFF"/>
                        </a:solidFill>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4472C4"/>
                    </a:solidFill>
                  </a:tcPr>
                </a:tc>
                <a:tc>
                  <a:txBody>
                    <a:bodyPr/>
                    <a:lstStyle/>
                    <a:p>
                      <a:pPr indent="0" lvl="0" marL="0" rtl="0" algn="l">
                        <a:lnSpc>
                          <a:spcPct val="115000"/>
                        </a:lnSpc>
                        <a:spcBef>
                          <a:spcPts val="0"/>
                        </a:spcBef>
                        <a:spcAft>
                          <a:spcPts val="0"/>
                        </a:spcAft>
                        <a:buNone/>
                      </a:pPr>
                      <a:r>
                        <a:rPr b="1" lang="en" sz="1100">
                          <a:solidFill>
                            <a:srgbClr val="FFFFFF"/>
                          </a:solidFill>
                          <a:latin typeface="Calibri"/>
                          <a:ea typeface="Calibri"/>
                          <a:cs typeface="Calibri"/>
                          <a:sym typeface="Calibri"/>
                        </a:rPr>
                        <a:t>Total Price</a:t>
                      </a:r>
                      <a:endParaRPr b="1" sz="1100">
                        <a:solidFill>
                          <a:srgbClr val="FFFFFF"/>
                        </a:solidFill>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4472C4"/>
                    </a:solidFill>
                  </a:tcPr>
                </a:tc>
              </a:tr>
              <a:tr h="226150">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UVC LEDs</a:t>
                      </a:r>
                      <a:endParaRPr sz="1100">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ILT</a:t>
                      </a:r>
                      <a:endParaRPr sz="1100">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Calibri"/>
                          <a:ea typeface="Calibri"/>
                          <a:cs typeface="Calibri"/>
                          <a:sym typeface="Calibri"/>
                        </a:rPr>
                        <a:t>$14</a:t>
                      </a:r>
                      <a:endParaRPr sz="1100">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Calibri"/>
                          <a:ea typeface="Calibri"/>
                          <a:cs typeface="Calibri"/>
                          <a:sym typeface="Calibri"/>
                        </a:rPr>
                        <a:t>14</a:t>
                      </a:r>
                      <a:endParaRPr sz="1100">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Calibri"/>
                          <a:ea typeface="Calibri"/>
                          <a:cs typeface="Calibri"/>
                          <a:sym typeface="Calibri"/>
                        </a:rPr>
                        <a:t>$196.00</a:t>
                      </a:r>
                      <a:endParaRPr sz="1100">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26150">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UV Lenses</a:t>
                      </a:r>
                      <a:endParaRPr sz="1100">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Edmund</a:t>
                      </a:r>
                      <a:endParaRPr sz="1100">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Calibri"/>
                          <a:ea typeface="Calibri"/>
                          <a:cs typeface="Calibri"/>
                          <a:sym typeface="Calibri"/>
                        </a:rPr>
                        <a:t>$160</a:t>
                      </a:r>
                      <a:endParaRPr sz="1100">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Calibri"/>
                          <a:ea typeface="Calibri"/>
                          <a:cs typeface="Calibri"/>
                          <a:sym typeface="Calibri"/>
                        </a:rPr>
                        <a:t>3</a:t>
                      </a:r>
                      <a:endParaRPr sz="1100">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Calibri"/>
                          <a:ea typeface="Calibri"/>
                          <a:cs typeface="Calibri"/>
                          <a:sym typeface="Calibri"/>
                        </a:rPr>
                        <a:t>$480.00</a:t>
                      </a:r>
                      <a:endParaRPr sz="1100">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26150">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UVC Lamp</a:t>
                      </a:r>
                      <a:endParaRPr sz="1100">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SLRU</a:t>
                      </a:r>
                      <a:endParaRPr sz="1100">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Calibri"/>
                          <a:ea typeface="Calibri"/>
                          <a:cs typeface="Calibri"/>
                          <a:sym typeface="Calibri"/>
                        </a:rPr>
                        <a:t>$116</a:t>
                      </a:r>
                      <a:endParaRPr sz="1100">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Calibri"/>
                          <a:ea typeface="Calibri"/>
                          <a:cs typeface="Calibri"/>
                          <a:sym typeface="Calibri"/>
                        </a:rPr>
                        <a:t>1</a:t>
                      </a:r>
                      <a:endParaRPr sz="1100">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Calibri"/>
                          <a:ea typeface="Calibri"/>
                          <a:cs typeface="Calibri"/>
                          <a:sym typeface="Calibri"/>
                        </a:rPr>
                        <a:t>$116.00</a:t>
                      </a:r>
                      <a:endParaRPr sz="1100">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26150">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Raspberry Pi 3b</a:t>
                      </a:r>
                      <a:endParaRPr sz="1100">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Adafruit</a:t>
                      </a:r>
                      <a:endParaRPr sz="1100">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Calibri"/>
                          <a:ea typeface="Calibri"/>
                          <a:cs typeface="Calibri"/>
                          <a:sym typeface="Calibri"/>
                        </a:rPr>
                        <a:t>$35.00</a:t>
                      </a:r>
                      <a:endParaRPr sz="1100">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Calibri"/>
                          <a:ea typeface="Calibri"/>
                          <a:cs typeface="Calibri"/>
                          <a:sym typeface="Calibri"/>
                        </a:rPr>
                        <a:t>1</a:t>
                      </a:r>
                      <a:endParaRPr sz="1100">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Calibri"/>
                          <a:ea typeface="Calibri"/>
                          <a:cs typeface="Calibri"/>
                          <a:sym typeface="Calibri"/>
                        </a:rPr>
                        <a:t>$35.00</a:t>
                      </a:r>
                      <a:endParaRPr sz="1100">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26150">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Water Tank</a:t>
                      </a:r>
                      <a:endParaRPr sz="1100">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Gatorade</a:t>
                      </a:r>
                      <a:endParaRPr sz="1100">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Calibri"/>
                          <a:ea typeface="Calibri"/>
                          <a:cs typeface="Calibri"/>
                          <a:sym typeface="Calibri"/>
                        </a:rPr>
                        <a:t>$25</a:t>
                      </a:r>
                      <a:endParaRPr sz="1100">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Calibri"/>
                          <a:ea typeface="Calibri"/>
                          <a:cs typeface="Calibri"/>
                          <a:sym typeface="Calibri"/>
                        </a:rPr>
                        <a:t>1</a:t>
                      </a:r>
                      <a:endParaRPr sz="1100">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Calibri"/>
                          <a:ea typeface="Calibri"/>
                          <a:cs typeface="Calibri"/>
                          <a:sym typeface="Calibri"/>
                        </a:rPr>
                        <a:t>$25.00</a:t>
                      </a:r>
                      <a:endParaRPr sz="1100">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26150">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Water Pumps</a:t>
                      </a:r>
                      <a:endParaRPr sz="1100">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Amazon</a:t>
                      </a:r>
                      <a:endParaRPr sz="1100">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Calibri"/>
                          <a:ea typeface="Calibri"/>
                          <a:cs typeface="Calibri"/>
                          <a:sym typeface="Calibri"/>
                        </a:rPr>
                        <a:t>$11.00</a:t>
                      </a:r>
                      <a:endParaRPr sz="1100">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Calibri"/>
                          <a:ea typeface="Calibri"/>
                          <a:cs typeface="Calibri"/>
                          <a:sym typeface="Calibri"/>
                        </a:rPr>
                        <a:t>3</a:t>
                      </a:r>
                      <a:endParaRPr sz="1100">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Calibri"/>
                          <a:ea typeface="Calibri"/>
                          <a:cs typeface="Calibri"/>
                          <a:sym typeface="Calibri"/>
                        </a:rPr>
                        <a:t>$33.00</a:t>
                      </a:r>
                      <a:endParaRPr sz="1100">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26150">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Solar Panel</a:t>
                      </a:r>
                      <a:endParaRPr sz="1100">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Amazon</a:t>
                      </a:r>
                      <a:endParaRPr sz="1100">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Calibri"/>
                          <a:ea typeface="Calibri"/>
                          <a:cs typeface="Calibri"/>
                          <a:sym typeface="Calibri"/>
                        </a:rPr>
                        <a:t>$41.00</a:t>
                      </a:r>
                      <a:endParaRPr sz="1100">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Calibri"/>
                          <a:ea typeface="Calibri"/>
                          <a:cs typeface="Calibri"/>
                          <a:sym typeface="Calibri"/>
                        </a:rPr>
                        <a:t>1</a:t>
                      </a:r>
                      <a:endParaRPr sz="1100">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Calibri"/>
                          <a:ea typeface="Calibri"/>
                          <a:cs typeface="Calibri"/>
                          <a:sym typeface="Calibri"/>
                        </a:rPr>
                        <a:t>$41.00</a:t>
                      </a:r>
                      <a:endParaRPr sz="1100">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14575">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Solar Charge Controller</a:t>
                      </a:r>
                      <a:endParaRPr sz="1100">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Amazon</a:t>
                      </a:r>
                      <a:endParaRPr sz="1100">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Calibri"/>
                          <a:ea typeface="Calibri"/>
                          <a:cs typeface="Calibri"/>
                          <a:sym typeface="Calibri"/>
                        </a:rPr>
                        <a:t>$15.00</a:t>
                      </a:r>
                      <a:endParaRPr sz="1100">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Calibri"/>
                          <a:ea typeface="Calibri"/>
                          <a:cs typeface="Calibri"/>
                          <a:sym typeface="Calibri"/>
                        </a:rPr>
                        <a:t>1</a:t>
                      </a:r>
                      <a:endParaRPr sz="1100">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Calibri"/>
                          <a:ea typeface="Calibri"/>
                          <a:cs typeface="Calibri"/>
                          <a:sym typeface="Calibri"/>
                        </a:rPr>
                        <a:t>$15.00</a:t>
                      </a:r>
                      <a:endParaRPr sz="1100">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26150">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12 V SLA Battery</a:t>
                      </a:r>
                      <a:endParaRPr sz="1100">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Amazon</a:t>
                      </a:r>
                      <a:endParaRPr sz="1100">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Calibri"/>
                          <a:ea typeface="Calibri"/>
                          <a:cs typeface="Calibri"/>
                          <a:sym typeface="Calibri"/>
                        </a:rPr>
                        <a:t>$31.00</a:t>
                      </a:r>
                      <a:endParaRPr sz="1100">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Calibri"/>
                          <a:ea typeface="Calibri"/>
                          <a:cs typeface="Calibri"/>
                          <a:sym typeface="Calibri"/>
                        </a:rPr>
                        <a:t>1</a:t>
                      </a:r>
                      <a:endParaRPr sz="1100">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Calibri"/>
                          <a:ea typeface="Calibri"/>
                          <a:cs typeface="Calibri"/>
                          <a:sym typeface="Calibri"/>
                        </a:rPr>
                        <a:t>$31.00</a:t>
                      </a:r>
                      <a:endParaRPr sz="1100">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26150">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PCBs</a:t>
                      </a:r>
                      <a:endParaRPr sz="1100">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JLCPCB</a:t>
                      </a:r>
                      <a:endParaRPr sz="1100">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Calibri"/>
                          <a:ea typeface="Calibri"/>
                          <a:cs typeface="Calibri"/>
                          <a:sym typeface="Calibri"/>
                        </a:rPr>
                        <a:t>$54.00</a:t>
                      </a:r>
                      <a:endParaRPr sz="1100">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Calibri"/>
                          <a:ea typeface="Calibri"/>
                          <a:cs typeface="Calibri"/>
                          <a:sym typeface="Calibri"/>
                        </a:rPr>
                        <a:t>1</a:t>
                      </a:r>
                      <a:endParaRPr sz="1100">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Calibri"/>
                          <a:ea typeface="Calibri"/>
                          <a:cs typeface="Calibri"/>
                          <a:sym typeface="Calibri"/>
                        </a:rPr>
                        <a:t>$55.00</a:t>
                      </a:r>
                      <a:endParaRPr sz="1100">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26150">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PCB components</a:t>
                      </a:r>
                      <a:endParaRPr sz="1100">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LCSC</a:t>
                      </a:r>
                      <a:endParaRPr sz="1100">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Calibri"/>
                          <a:ea typeface="Calibri"/>
                          <a:cs typeface="Calibri"/>
                          <a:sym typeface="Calibri"/>
                        </a:rPr>
                        <a:t>$35.00</a:t>
                      </a:r>
                      <a:endParaRPr sz="1100">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Calibri"/>
                          <a:ea typeface="Calibri"/>
                          <a:cs typeface="Calibri"/>
                          <a:sym typeface="Calibri"/>
                        </a:rPr>
                        <a:t>1</a:t>
                      </a:r>
                      <a:endParaRPr sz="1100">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Calibri"/>
                          <a:ea typeface="Calibri"/>
                          <a:cs typeface="Calibri"/>
                          <a:sym typeface="Calibri"/>
                        </a:rPr>
                        <a:t>$35.00</a:t>
                      </a:r>
                      <a:endParaRPr sz="1100">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26150">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AC Battery Charger</a:t>
                      </a:r>
                      <a:endParaRPr sz="1100">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Jun-Electron</a:t>
                      </a:r>
                      <a:endParaRPr sz="1100">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Calibri"/>
                          <a:ea typeface="Calibri"/>
                          <a:cs typeface="Calibri"/>
                          <a:sym typeface="Calibri"/>
                        </a:rPr>
                        <a:t>$13.00</a:t>
                      </a:r>
                      <a:endParaRPr sz="1100">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Calibri"/>
                          <a:ea typeface="Calibri"/>
                          <a:cs typeface="Calibri"/>
                          <a:sym typeface="Calibri"/>
                        </a:rPr>
                        <a:t>1</a:t>
                      </a:r>
                      <a:endParaRPr sz="1100">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Calibri"/>
                          <a:ea typeface="Calibri"/>
                          <a:cs typeface="Calibri"/>
                          <a:sym typeface="Calibri"/>
                        </a:rPr>
                        <a:t>$10.00</a:t>
                      </a:r>
                      <a:endParaRPr sz="1100">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graphicFrame>
        <p:nvGraphicFramePr>
          <p:cNvPr id="491" name="Google Shape;491;p62"/>
          <p:cNvGraphicFramePr/>
          <p:nvPr/>
        </p:nvGraphicFramePr>
        <p:xfrm>
          <a:off x="4733550" y="1393608"/>
          <a:ext cx="3000000" cy="3000000"/>
        </p:xfrm>
        <a:graphic>
          <a:graphicData uri="http://schemas.openxmlformats.org/drawingml/2006/table">
            <a:tbl>
              <a:tblPr>
                <a:noFill/>
                <a:tableStyleId>{DD53BA85-2A01-4AC5-AA01-B27EA5B65715}</a:tableStyleId>
              </a:tblPr>
              <a:tblGrid>
                <a:gridCol w="1191150"/>
                <a:gridCol w="804825"/>
                <a:gridCol w="804825"/>
                <a:gridCol w="804825"/>
                <a:gridCol w="804825"/>
              </a:tblGrid>
              <a:tr h="205900">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Inverter</a:t>
                      </a:r>
                      <a:endParaRPr sz="1100">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Amazon</a:t>
                      </a:r>
                      <a:endParaRPr sz="1100">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Calibri"/>
                          <a:ea typeface="Calibri"/>
                          <a:cs typeface="Calibri"/>
                          <a:sym typeface="Calibri"/>
                        </a:rPr>
                        <a:t>$40.00</a:t>
                      </a:r>
                      <a:endParaRPr sz="1100">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Calibri"/>
                          <a:ea typeface="Calibri"/>
                          <a:cs typeface="Calibri"/>
                          <a:sym typeface="Calibri"/>
                        </a:rPr>
                        <a:t>1</a:t>
                      </a:r>
                      <a:endParaRPr sz="1100">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Calibri"/>
                          <a:ea typeface="Calibri"/>
                          <a:cs typeface="Calibri"/>
                          <a:sym typeface="Calibri"/>
                        </a:rPr>
                        <a:t>$40.00</a:t>
                      </a:r>
                      <a:endParaRPr sz="1100">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88725">
                <a:tc>
                  <a:txBody>
                    <a:bodyPr/>
                    <a:lstStyle/>
                    <a:p>
                      <a:pPr indent="0" lvl="0" marL="0" rtl="0" algn="l">
                        <a:lnSpc>
                          <a:spcPct val="115000"/>
                        </a:lnSpc>
                        <a:spcBef>
                          <a:spcPts val="0"/>
                        </a:spcBef>
                        <a:spcAft>
                          <a:spcPts val="0"/>
                        </a:spcAft>
                        <a:buNone/>
                      </a:pPr>
                      <a:r>
                        <a:rPr lang="en" sz="1000"/>
                        <a:t>Quartz Windows</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EKSMA</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$40</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3</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$120.00</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343150">
                <a:tc>
                  <a:txBody>
                    <a:bodyPr/>
                    <a:lstStyle/>
                    <a:p>
                      <a:pPr indent="0" lvl="0" marL="0" rtl="0" algn="l">
                        <a:lnSpc>
                          <a:spcPct val="115000"/>
                        </a:lnSpc>
                        <a:spcBef>
                          <a:spcPts val="0"/>
                        </a:spcBef>
                        <a:spcAft>
                          <a:spcPts val="0"/>
                        </a:spcAft>
                        <a:buNone/>
                      </a:pPr>
                      <a:r>
                        <a:rPr lang="en" sz="1000"/>
                        <a:t>Pre-Processing Filter</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Amazon</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$35</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$35.00</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88725">
                <a:tc>
                  <a:txBody>
                    <a:bodyPr/>
                    <a:lstStyle/>
                    <a:p>
                      <a:pPr indent="0" lvl="0" marL="0" rtl="0" algn="l">
                        <a:lnSpc>
                          <a:spcPct val="115000"/>
                        </a:lnSpc>
                        <a:spcBef>
                          <a:spcPts val="0"/>
                        </a:spcBef>
                        <a:spcAft>
                          <a:spcPts val="0"/>
                        </a:spcAft>
                        <a:buNone/>
                      </a:pPr>
                      <a:r>
                        <a:rPr lang="en" sz="1000"/>
                        <a:t>Arduino UNO</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Arduino</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$23.00</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$23.00</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88725">
                <a:tc>
                  <a:txBody>
                    <a:bodyPr/>
                    <a:lstStyle/>
                    <a:p>
                      <a:pPr indent="0" lvl="0" marL="0" rtl="0" algn="l">
                        <a:lnSpc>
                          <a:spcPct val="115000"/>
                        </a:lnSpc>
                        <a:spcBef>
                          <a:spcPts val="0"/>
                        </a:spcBef>
                        <a:spcAft>
                          <a:spcPts val="0"/>
                        </a:spcAft>
                        <a:buNone/>
                      </a:pPr>
                      <a:r>
                        <a:rPr lang="en" sz="1000"/>
                        <a:t>RGB LED</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King Bright</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$11.88</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$11.88</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88725">
                <a:tc>
                  <a:txBody>
                    <a:bodyPr/>
                    <a:lstStyle/>
                    <a:p>
                      <a:pPr indent="0" lvl="0" marL="0" rtl="0" algn="l">
                        <a:lnSpc>
                          <a:spcPct val="115000"/>
                        </a:lnSpc>
                        <a:spcBef>
                          <a:spcPts val="0"/>
                        </a:spcBef>
                        <a:spcAft>
                          <a:spcPts val="0"/>
                        </a:spcAft>
                        <a:buNone/>
                      </a:pPr>
                      <a:r>
                        <a:rPr lang="en" sz="1000"/>
                        <a:t>CDS Photocell</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Adafruit</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$9.94</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$9.94</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343150">
                <a:tc>
                  <a:txBody>
                    <a:bodyPr/>
                    <a:lstStyle/>
                    <a:p>
                      <a:pPr indent="0" lvl="0" marL="0" rtl="0" algn="l">
                        <a:lnSpc>
                          <a:spcPct val="115000"/>
                        </a:lnSpc>
                        <a:spcBef>
                          <a:spcPts val="0"/>
                        </a:spcBef>
                        <a:spcAft>
                          <a:spcPts val="0"/>
                        </a:spcAft>
                        <a:buNone/>
                      </a:pPr>
                      <a:r>
                        <a:rPr lang="en" sz="1000"/>
                        <a:t>Coliform Test Kit</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Clean Water Store</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$16.90</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$16.90</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88725">
                <a:tc>
                  <a:txBody>
                    <a:bodyPr/>
                    <a:lstStyle/>
                    <a:p>
                      <a:pPr indent="0" lvl="0" marL="0" rtl="0" algn="l">
                        <a:lnSpc>
                          <a:spcPct val="115000"/>
                        </a:lnSpc>
                        <a:spcBef>
                          <a:spcPts val="0"/>
                        </a:spcBef>
                        <a:spcAft>
                          <a:spcPts val="0"/>
                        </a:spcAft>
                        <a:buNone/>
                      </a:pPr>
                      <a:r>
                        <a:rPr lang="en" sz="1000"/>
                        <a:t>Arducam 5</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Jun-Electron</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$10.00</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$10.00</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305100">
                <a:tc>
                  <a:txBody>
                    <a:bodyPr/>
                    <a:lstStyle/>
                    <a:p>
                      <a:pPr indent="0" lvl="0" marL="0" rtl="0" algn="l">
                        <a:lnSpc>
                          <a:spcPct val="115000"/>
                        </a:lnSpc>
                        <a:spcBef>
                          <a:spcPts val="0"/>
                        </a:spcBef>
                        <a:spcAft>
                          <a:spcPts val="0"/>
                        </a:spcAft>
                        <a:buNone/>
                      </a:pPr>
                      <a:r>
                        <a:rPr lang="en" sz="1000"/>
                        <a:t>Water Level Sensor</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Adafruit</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$14.00</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$14.00</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88725">
                <a:tc>
                  <a:txBody>
                    <a:bodyPr/>
                    <a:lstStyle/>
                    <a:p>
                      <a:pPr indent="0" lvl="0" marL="0" rtl="0" algn="l">
                        <a:lnSpc>
                          <a:spcPct val="115000"/>
                        </a:lnSpc>
                        <a:spcBef>
                          <a:spcPts val="0"/>
                        </a:spcBef>
                        <a:spcAft>
                          <a:spcPts val="0"/>
                        </a:spcAft>
                        <a:buNone/>
                      </a:pPr>
                      <a:r>
                        <a:rPr lang="en" sz="1000"/>
                        <a:t>BME280</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KOOBOOK</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$5.00</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$5.00</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88725">
                <a:tc>
                  <a:txBody>
                    <a:bodyPr/>
                    <a:lstStyle/>
                    <a:p>
                      <a:pPr indent="0" lvl="0" marL="0" rtl="0" algn="l">
                        <a:lnSpc>
                          <a:spcPct val="115000"/>
                        </a:lnSpc>
                        <a:spcBef>
                          <a:spcPts val="0"/>
                        </a:spcBef>
                        <a:spcAft>
                          <a:spcPts val="0"/>
                        </a:spcAft>
                        <a:buNone/>
                      </a:pPr>
                      <a:r>
                        <a:rPr lang="en" sz="1000"/>
                        <a:t>DS18B20</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IZOKEE</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$5.00</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$5.00</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88725">
                <a:tc>
                  <a:txBody>
                    <a:bodyPr/>
                    <a:lstStyle/>
                    <a:p>
                      <a:pPr indent="0" lvl="0" marL="0" rtl="0" algn="l">
                        <a:lnSpc>
                          <a:spcPct val="115000"/>
                        </a:lnSpc>
                        <a:spcBef>
                          <a:spcPts val="0"/>
                        </a:spcBef>
                        <a:spcAft>
                          <a:spcPts val="0"/>
                        </a:spcAft>
                        <a:buNone/>
                      </a:pPr>
                      <a:r>
                        <a:rPr lang="en" sz="1000"/>
                        <a:t>3D printer material</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Makerbot</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$69.00</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$69.00</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26475">
                <a:tc>
                  <a:txBody>
                    <a:bodyPr/>
                    <a:lstStyle/>
                    <a:p>
                      <a:pPr indent="0" lvl="0" marL="0" rtl="0" algn="l">
                        <a:lnSpc>
                          <a:spcPct val="115000"/>
                        </a:lnSpc>
                        <a:spcBef>
                          <a:spcPts val="0"/>
                        </a:spcBef>
                        <a:spcAft>
                          <a:spcPts val="0"/>
                        </a:spcAft>
                        <a:buNone/>
                      </a:pPr>
                      <a:r>
                        <a:rPr b="1" lang="en" sz="1000"/>
                        <a:t>Total</a:t>
                      </a:r>
                      <a:endParaRPr b="1"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$1,431.72</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pic>
        <p:nvPicPr>
          <p:cNvPr id="492" name="Google Shape;492;p62"/>
          <p:cNvPicPr preferRelativeResize="0"/>
          <p:nvPr/>
        </p:nvPicPr>
        <p:blipFill>
          <a:blip r:embed="rId3">
            <a:alphaModFix/>
          </a:blip>
          <a:stretch>
            <a:fillRect/>
          </a:stretch>
        </p:blipFill>
        <p:spPr>
          <a:xfrm>
            <a:off x="7166950" y="4570800"/>
            <a:ext cx="757237" cy="5727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63"/>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Questions?</a:t>
            </a:r>
            <a:endParaRPr/>
          </a:p>
        </p:txBody>
      </p:sp>
      <p:sp>
        <p:nvSpPr>
          <p:cNvPr id="498" name="Google Shape;498;p63"/>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pic>
        <p:nvPicPr>
          <p:cNvPr id="191" name="Google Shape;191;p28"/>
          <p:cNvPicPr preferRelativeResize="0"/>
          <p:nvPr/>
        </p:nvPicPr>
        <p:blipFill>
          <a:blip r:embed="rId3">
            <a:alphaModFix/>
          </a:blip>
          <a:stretch>
            <a:fillRect/>
          </a:stretch>
        </p:blipFill>
        <p:spPr>
          <a:xfrm>
            <a:off x="76200" y="439227"/>
            <a:ext cx="8368203" cy="4704273"/>
          </a:xfrm>
          <a:prstGeom prst="rect">
            <a:avLst/>
          </a:prstGeom>
          <a:noFill/>
          <a:ln>
            <a:noFill/>
          </a:ln>
        </p:spPr>
      </p:pic>
      <p:sp>
        <p:nvSpPr>
          <p:cNvPr id="192" name="Google Shape;192;p28"/>
          <p:cNvSpPr txBox="1"/>
          <p:nvPr>
            <p:ph type="title"/>
          </p:nvPr>
        </p:nvSpPr>
        <p:spPr>
          <a:xfrm>
            <a:off x="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Overall Block Diagram of Project</a:t>
            </a:r>
            <a:endParaRPr/>
          </a:p>
        </p:txBody>
      </p:sp>
      <p:pic>
        <p:nvPicPr>
          <p:cNvPr id="193" name="Google Shape;193;p28"/>
          <p:cNvPicPr preferRelativeResize="0"/>
          <p:nvPr/>
        </p:nvPicPr>
        <p:blipFill>
          <a:blip r:embed="rId4">
            <a:alphaModFix/>
          </a:blip>
          <a:stretch>
            <a:fillRect/>
          </a:stretch>
        </p:blipFill>
        <p:spPr>
          <a:xfrm>
            <a:off x="8080731" y="4152600"/>
            <a:ext cx="1063267" cy="9909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Specifications and Requirements</a:t>
            </a:r>
            <a:endParaRPr/>
          </a:p>
        </p:txBody>
      </p:sp>
      <p:sp>
        <p:nvSpPr>
          <p:cNvPr id="199" name="Google Shape;199;p2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Char char="●"/>
            </a:pPr>
            <a:r>
              <a:rPr lang="en">
                <a:solidFill>
                  <a:srgbClr val="000000"/>
                </a:solidFill>
              </a:rPr>
              <a:t>Achieved an effective power </a:t>
            </a:r>
            <a:r>
              <a:rPr lang="en">
                <a:solidFill>
                  <a:srgbClr val="000000"/>
                </a:solidFill>
              </a:rPr>
              <a:t>output</a:t>
            </a:r>
            <a:r>
              <a:rPr lang="en">
                <a:solidFill>
                  <a:srgbClr val="000000"/>
                </a:solidFill>
              </a:rPr>
              <a:t> from the LEDs greater than 50 mWs,  additionally achieved an output near 5.4 Ws of UVC from the lamp</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Provided a device equipped with three </a:t>
            </a:r>
            <a:r>
              <a:rPr lang="en">
                <a:solidFill>
                  <a:srgbClr val="000000"/>
                </a:solidFill>
              </a:rPr>
              <a:t>unique</a:t>
            </a:r>
            <a:r>
              <a:rPr lang="en">
                <a:solidFill>
                  <a:srgbClr val="000000"/>
                </a:solidFill>
              </a:rPr>
              <a:t> UVC emitters capable of processing the water</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The PUVC when fully assembled fits inside a 3X3X3 foot space</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Software and Sensor system runs off of a single MCU</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User Interface is accessible and reactive via WiFi enabled device</a:t>
            </a:r>
            <a:endParaRPr>
              <a:solidFill>
                <a:srgbClr val="000000"/>
              </a:solidFill>
            </a:endParaRPr>
          </a:p>
          <a:p>
            <a:pPr indent="-342900" lvl="0" marL="457200" rtl="0" algn="just">
              <a:lnSpc>
                <a:spcPct val="100000"/>
              </a:lnSpc>
              <a:spcBef>
                <a:spcPts val="0"/>
              </a:spcBef>
              <a:spcAft>
                <a:spcPts val="0"/>
              </a:spcAft>
              <a:buClr>
                <a:srgbClr val="000000"/>
              </a:buClr>
              <a:buSzPts val="1800"/>
              <a:buChar char="●"/>
            </a:pPr>
            <a:r>
              <a:rPr lang="en">
                <a:solidFill>
                  <a:schemeClr val="dk1"/>
                </a:solidFill>
              </a:rPr>
              <a:t>The batteries are rechargeable by solar power</a:t>
            </a:r>
            <a:endParaRPr>
              <a:solidFill>
                <a:schemeClr val="dk1"/>
              </a:solidFill>
            </a:endParaRPr>
          </a:p>
          <a:p>
            <a:pPr indent="-342900" lvl="0" marL="457200" rtl="0" algn="just">
              <a:lnSpc>
                <a:spcPct val="100000"/>
              </a:lnSpc>
              <a:spcBef>
                <a:spcPts val="0"/>
              </a:spcBef>
              <a:spcAft>
                <a:spcPts val="0"/>
              </a:spcAft>
              <a:buClr>
                <a:schemeClr val="dk1"/>
              </a:buClr>
              <a:buSzPts val="1800"/>
              <a:buChar char="●"/>
            </a:pPr>
            <a:r>
              <a:rPr lang="en">
                <a:solidFill>
                  <a:schemeClr val="dk1"/>
                </a:solidFill>
              </a:rPr>
              <a:t>The device is </a:t>
            </a:r>
            <a:r>
              <a:rPr lang="en">
                <a:solidFill>
                  <a:schemeClr val="dk1"/>
                </a:solidFill>
              </a:rPr>
              <a:t>capable</a:t>
            </a:r>
            <a:r>
              <a:rPr lang="en">
                <a:solidFill>
                  <a:schemeClr val="dk1"/>
                </a:solidFill>
              </a:rPr>
              <a:t> of processing over 5 gallons per hour</a:t>
            </a:r>
            <a:endParaRPr>
              <a:solidFill>
                <a:schemeClr val="dk1"/>
              </a:solidFill>
            </a:endParaRPr>
          </a:p>
        </p:txBody>
      </p:sp>
      <p:pic>
        <p:nvPicPr>
          <p:cNvPr id="200" name="Google Shape;200;p29"/>
          <p:cNvPicPr preferRelativeResize="0"/>
          <p:nvPr/>
        </p:nvPicPr>
        <p:blipFill>
          <a:blip r:embed="rId3">
            <a:alphaModFix/>
          </a:blip>
          <a:stretch>
            <a:fillRect/>
          </a:stretch>
        </p:blipFill>
        <p:spPr>
          <a:xfrm>
            <a:off x="8080731" y="4152600"/>
            <a:ext cx="1063267" cy="9909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30"/>
          <p:cNvSpPr txBox="1"/>
          <p:nvPr/>
        </p:nvSpPr>
        <p:spPr>
          <a:xfrm>
            <a:off x="338250" y="1557050"/>
            <a:ext cx="8467500" cy="386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5200">
                <a:solidFill>
                  <a:schemeClr val="dk1"/>
                </a:solidFill>
              </a:rPr>
              <a:t>Software system design</a:t>
            </a:r>
            <a:endParaRPr sz="5200">
              <a:solidFill>
                <a:schemeClr val="dk1"/>
              </a:solidFill>
            </a:endParaRPr>
          </a:p>
        </p:txBody>
      </p:sp>
      <p:pic>
        <p:nvPicPr>
          <p:cNvPr id="206" name="Google Shape;206;p30"/>
          <p:cNvPicPr preferRelativeResize="0"/>
          <p:nvPr/>
        </p:nvPicPr>
        <p:blipFill>
          <a:blip r:embed="rId3">
            <a:alphaModFix/>
          </a:blip>
          <a:stretch>
            <a:fillRect/>
          </a:stretch>
        </p:blipFill>
        <p:spPr>
          <a:xfrm>
            <a:off x="762000" y="428625"/>
            <a:ext cx="7620000" cy="4286250"/>
          </a:xfrm>
          <a:prstGeom prst="rect">
            <a:avLst/>
          </a:prstGeom>
          <a:noFill/>
          <a:ln>
            <a:noFill/>
          </a:ln>
        </p:spPr>
      </p:pic>
      <p:pic>
        <p:nvPicPr>
          <p:cNvPr id="207" name="Google Shape;207;p30"/>
          <p:cNvPicPr preferRelativeResize="0"/>
          <p:nvPr/>
        </p:nvPicPr>
        <p:blipFill>
          <a:blip r:embed="rId4">
            <a:alphaModFix/>
          </a:blip>
          <a:stretch>
            <a:fillRect/>
          </a:stretch>
        </p:blipFill>
        <p:spPr>
          <a:xfrm>
            <a:off x="0" y="0"/>
            <a:ext cx="9144000" cy="5143500"/>
          </a:xfrm>
          <a:prstGeom prst="rect">
            <a:avLst/>
          </a:prstGeom>
          <a:noFill/>
          <a:ln>
            <a:noFill/>
          </a:ln>
        </p:spPr>
      </p:pic>
      <p:pic>
        <p:nvPicPr>
          <p:cNvPr id="208" name="Google Shape;208;p30"/>
          <p:cNvPicPr preferRelativeResize="0"/>
          <p:nvPr/>
        </p:nvPicPr>
        <p:blipFill>
          <a:blip r:embed="rId5">
            <a:alphaModFix/>
          </a:blip>
          <a:stretch>
            <a:fillRect/>
          </a:stretch>
        </p:blipFill>
        <p:spPr>
          <a:xfrm>
            <a:off x="8010525" y="4286250"/>
            <a:ext cx="1133475" cy="8572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31"/>
          <p:cNvSpPr txBox="1"/>
          <p:nvPr>
            <p:ph type="ctrTitle"/>
          </p:nvPr>
        </p:nvSpPr>
        <p:spPr>
          <a:xfrm>
            <a:off x="224225" y="0"/>
            <a:ext cx="8520600" cy="927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000"/>
              <a:t>How UVC cleans the water</a:t>
            </a:r>
            <a:endParaRPr sz="4000"/>
          </a:p>
        </p:txBody>
      </p:sp>
      <p:sp>
        <p:nvSpPr>
          <p:cNvPr id="214" name="Google Shape;214;p31"/>
          <p:cNvSpPr txBox="1"/>
          <p:nvPr>
            <p:ph idx="1" type="subTitle"/>
          </p:nvPr>
        </p:nvSpPr>
        <p:spPr>
          <a:xfrm>
            <a:off x="0" y="857550"/>
            <a:ext cx="5749200" cy="7926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Char char="●"/>
            </a:pPr>
            <a:r>
              <a:rPr lang="en" sz="1800">
                <a:solidFill>
                  <a:srgbClr val="000000"/>
                </a:solidFill>
              </a:rPr>
              <a:t>UVC is able to cleanse the water of coliforms and pathogens through the process of ultraviolet germicidal irradiation (UVGI)</a:t>
            </a:r>
            <a:endParaRPr sz="1800">
              <a:solidFill>
                <a:srgbClr val="000000"/>
              </a:solidFill>
            </a:endParaRPr>
          </a:p>
          <a:p>
            <a:pPr indent="0" lvl="0" marL="457200" rtl="0" algn="l">
              <a:spcBef>
                <a:spcPts val="0"/>
              </a:spcBef>
              <a:spcAft>
                <a:spcPts val="0"/>
              </a:spcAft>
              <a:buNone/>
            </a:pPr>
            <a:r>
              <a:t/>
            </a:r>
            <a:endParaRPr sz="1800"/>
          </a:p>
          <a:p>
            <a:pPr indent="-342900" lvl="0" marL="457200" rtl="0" algn="l">
              <a:spcBef>
                <a:spcPts val="0"/>
              </a:spcBef>
              <a:spcAft>
                <a:spcPts val="0"/>
              </a:spcAft>
              <a:buClr>
                <a:srgbClr val="000000"/>
              </a:buClr>
              <a:buSzPts val="1800"/>
              <a:buChar char="●"/>
            </a:pPr>
            <a:r>
              <a:rPr lang="en" sz="1800">
                <a:solidFill>
                  <a:srgbClr val="000000"/>
                </a:solidFill>
              </a:rPr>
              <a:t>Shown on the right in the chart are common coliforms found in water and the UV dose required to eliminate or disable them</a:t>
            </a:r>
            <a:endParaRPr sz="1800">
              <a:solidFill>
                <a:srgbClr val="000000"/>
              </a:solidFill>
            </a:endParaRPr>
          </a:p>
          <a:p>
            <a:pPr indent="0" lvl="0" marL="457200" rtl="0" algn="l">
              <a:spcBef>
                <a:spcPts val="0"/>
              </a:spcBef>
              <a:spcAft>
                <a:spcPts val="0"/>
              </a:spcAft>
              <a:buNone/>
            </a:pPr>
            <a:r>
              <a:t/>
            </a:r>
            <a:endParaRPr sz="1800"/>
          </a:p>
        </p:txBody>
      </p:sp>
      <p:pic>
        <p:nvPicPr>
          <p:cNvPr id="215" name="Google Shape;215;p31"/>
          <p:cNvPicPr preferRelativeResize="0"/>
          <p:nvPr/>
        </p:nvPicPr>
        <p:blipFill>
          <a:blip r:embed="rId3">
            <a:alphaModFix/>
          </a:blip>
          <a:stretch>
            <a:fillRect/>
          </a:stretch>
        </p:blipFill>
        <p:spPr>
          <a:xfrm>
            <a:off x="6074475" y="1028700"/>
            <a:ext cx="3082974" cy="4114800"/>
          </a:xfrm>
          <a:prstGeom prst="rect">
            <a:avLst/>
          </a:prstGeom>
          <a:noFill/>
          <a:ln>
            <a:noFill/>
          </a:ln>
        </p:spPr>
      </p:pic>
      <p:pic>
        <p:nvPicPr>
          <p:cNvPr id="216" name="Google Shape;216;p31"/>
          <p:cNvPicPr preferRelativeResize="0"/>
          <p:nvPr/>
        </p:nvPicPr>
        <p:blipFill>
          <a:blip r:embed="rId4">
            <a:alphaModFix/>
          </a:blip>
          <a:stretch>
            <a:fillRect/>
          </a:stretch>
        </p:blipFill>
        <p:spPr>
          <a:xfrm>
            <a:off x="3069513" y="3179975"/>
            <a:ext cx="3004974" cy="1963524"/>
          </a:xfrm>
          <a:prstGeom prst="rect">
            <a:avLst/>
          </a:prstGeom>
          <a:noFill/>
          <a:ln>
            <a:noFill/>
          </a:ln>
        </p:spPr>
      </p:pic>
      <p:sp>
        <p:nvSpPr>
          <p:cNvPr id="217" name="Google Shape;217;p31"/>
          <p:cNvSpPr txBox="1"/>
          <p:nvPr>
            <p:ph idx="1" type="subTitle"/>
          </p:nvPr>
        </p:nvSpPr>
        <p:spPr>
          <a:xfrm>
            <a:off x="0" y="3072125"/>
            <a:ext cx="3083100" cy="2367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Char char="●"/>
            </a:pPr>
            <a:r>
              <a:rPr lang="en" sz="1800">
                <a:solidFill>
                  <a:srgbClr val="000000"/>
                </a:solidFill>
              </a:rPr>
              <a:t>UVGI effectiveness curve shown to the right and  common technologies with their wavelengths produced</a:t>
            </a:r>
            <a:endParaRPr sz="1800">
              <a:solidFill>
                <a:srgbClr val="000000"/>
              </a:solidFill>
            </a:endParaRPr>
          </a:p>
          <a:p>
            <a:pPr indent="0" lvl="0" marL="457200" rtl="0" algn="l">
              <a:spcBef>
                <a:spcPts val="0"/>
              </a:spcBef>
              <a:spcAft>
                <a:spcPts val="0"/>
              </a:spcAft>
              <a:buNone/>
            </a:pPr>
            <a:r>
              <a:t/>
            </a:r>
            <a:endParaRPr sz="1800"/>
          </a:p>
        </p:txBody>
      </p:sp>
      <p:sp>
        <p:nvSpPr>
          <p:cNvPr id="218" name="Google Shape;218;p31"/>
          <p:cNvSpPr txBox="1"/>
          <p:nvPr/>
        </p:nvSpPr>
        <p:spPr>
          <a:xfrm>
            <a:off x="311700" y="4772350"/>
            <a:ext cx="3005100" cy="52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t>https://www.intl-lighttech.com/products/ilt2400-uvgi</a:t>
            </a:r>
            <a:endParaRPr sz="900"/>
          </a:p>
        </p:txBody>
      </p:sp>
      <p:pic>
        <p:nvPicPr>
          <p:cNvPr id="219" name="Google Shape;219;p31"/>
          <p:cNvPicPr preferRelativeResize="0"/>
          <p:nvPr/>
        </p:nvPicPr>
        <p:blipFill>
          <a:blip r:embed="rId5">
            <a:alphaModFix/>
          </a:blip>
          <a:stretch>
            <a:fillRect/>
          </a:stretch>
        </p:blipFill>
        <p:spPr>
          <a:xfrm>
            <a:off x="8010525" y="4286250"/>
            <a:ext cx="1133475" cy="8572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UV Cleaning Specifications</a:t>
            </a:r>
            <a:endParaRPr/>
          </a:p>
        </p:txBody>
      </p:sp>
      <p:sp>
        <p:nvSpPr>
          <p:cNvPr id="225" name="Google Shape;225;p3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Char char="●"/>
            </a:pPr>
            <a:r>
              <a:rPr lang="en">
                <a:solidFill>
                  <a:srgbClr val="000000"/>
                </a:solidFill>
              </a:rPr>
              <a:t>The devices</a:t>
            </a:r>
            <a:r>
              <a:rPr lang="en">
                <a:solidFill>
                  <a:srgbClr val="000000"/>
                </a:solidFill>
              </a:rPr>
              <a:t> LEDs are housed in two </a:t>
            </a:r>
            <a:r>
              <a:rPr lang="en">
                <a:solidFill>
                  <a:srgbClr val="000000"/>
                </a:solidFill>
              </a:rPr>
              <a:t>unique</a:t>
            </a:r>
            <a:r>
              <a:rPr lang="en">
                <a:solidFill>
                  <a:srgbClr val="000000"/>
                </a:solidFill>
              </a:rPr>
              <a:t> optical setups to effectively eliminate pathogens deemed dangerous to consume or contact</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The device was able to </a:t>
            </a:r>
            <a:r>
              <a:rPr lang="en">
                <a:solidFill>
                  <a:srgbClr val="000000"/>
                </a:solidFill>
              </a:rPr>
              <a:t>effectively</a:t>
            </a:r>
            <a:r>
              <a:rPr lang="en">
                <a:solidFill>
                  <a:srgbClr val="000000"/>
                </a:solidFill>
              </a:rPr>
              <a:t> clean at multiple power levels to allow for use in a variety of scenarios</a:t>
            </a:r>
            <a:endParaRPr>
              <a:solidFill>
                <a:srgbClr val="000000"/>
              </a:solidFill>
            </a:endParaRPr>
          </a:p>
          <a:p>
            <a:pPr indent="-317500" lvl="1" marL="914400" rtl="0" algn="l">
              <a:spcBef>
                <a:spcPts val="0"/>
              </a:spcBef>
              <a:spcAft>
                <a:spcPts val="0"/>
              </a:spcAft>
              <a:buClr>
                <a:srgbClr val="000000"/>
              </a:buClr>
              <a:buSzPts val="1400"/>
              <a:buChar char="○"/>
            </a:pPr>
            <a:r>
              <a:rPr lang="en">
                <a:solidFill>
                  <a:srgbClr val="000000"/>
                </a:solidFill>
              </a:rPr>
              <a:t>High power LED array producing greater than 50 mWs UVC light</a:t>
            </a:r>
            <a:endParaRPr sz="1800">
              <a:solidFill>
                <a:srgbClr val="000000"/>
              </a:solidFill>
            </a:endParaRPr>
          </a:p>
          <a:p>
            <a:pPr indent="-317500" lvl="1" marL="914400" rtl="0" algn="l">
              <a:spcBef>
                <a:spcPts val="0"/>
              </a:spcBef>
              <a:spcAft>
                <a:spcPts val="0"/>
              </a:spcAft>
              <a:buClr>
                <a:srgbClr val="000000"/>
              </a:buClr>
              <a:buSzPts val="1400"/>
              <a:buChar char="○"/>
            </a:pPr>
            <a:r>
              <a:rPr lang="en">
                <a:solidFill>
                  <a:srgbClr val="000000"/>
                </a:solidFill>
              </a:rPr>
              <a:t>Low power ambient  scanning LED array producing near 5 mWs of UVC </a:t>
            </a:r>
            <a:endParaRPr>
              <a:solidFill>
                <a:srgbClr val="000000"/>
              </a:solidFill>
            </a:endParaRPr>
          </a:p>
          <a:p>
            <a:pPr indent="-317500" lvl="1" marL="914400" rtl="0" algn="l">
              <a:spcBef>
                <a:spcPts val="0"/>
              </a:spcBef>
              <a:spcAft>
                <a:spcPts val="0"/>
              </a:spcAft>
              <a:buClr>
                <a:srgbClr val="000000"/>
              </a:buClr>
              <a:buSzPts val="1400"/>
              <a:buChar char="○"/>
            </a:pPr>
            <a:r>
              <a:rPr lang="en">
                <a:solidFill>
                  <a:srgbClr val="000000"/>
                </a:solidFill>
              </a:rPr>
              <a:t>Low pressure mercury lamp producing 6.8 W UVC  </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These different power levels would allow for the water to be processed more quickly once the first batch of coliform testing is completed</a:t>
            </a:r>
            <a:endParaRPr/>
          </a:p>
        </p:txBody>
      </p:sp>
      <p:pic>
        <p:nvPicPr>
          <p:cNvPr id="226" name="Google Shape;226;p32"/>
          <p:cNvPicPr preferRelativeResize="0"/>
          <p:nvPr/>
        </p:nvPicPr>
        <p:blipFill>
          <a:blip r:embed="rId3">
            <a:alphaModFix/>
          </a:blip>
          <a:stretch>
            <a:fillRect/>
          </a:stretch>
        </p:blipFill>
        <p:spPr>
          <a:xfrm>
            <a:off x="8010525" y="4286250"/>
            <a:ext cx="1133475" cy="8572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t>High Power LED Panel Design vs Project Implementation</a:t>
            </a:r>
            <a:endParaRPr sz="2500"/>
          </a:p>
        </p:txBody>
      </p:sp>
      <p:sp>
        <p:nvSpPr>
          <p:cNvPr id="232" name="Google Shape;232;p33"/>
          <p:cNvSpPr txBox="1"/>
          <p:nvPr>
            <p:ph idx="1" type="body"/>
          </p:nvPr>
        </p:nvSpPr>
        <p:spPr>
          <a:xfrm>
            <a:off x="311700" y="1119738"/>
            <a:ext cx="8383200" cy="2904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Char char="●"/>
            </a:pPr>
            <a:r>
              <a:rPr lang="en">
                <a:solidFill>
                  <a:srgbClr val="000000"/>
                </a:solidFill>
              </a:rPr>
              <a:t>Shown in the the first photo on the left is the original design and the second photo on the right is the housing with one LED panel placed.</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The final high power array used in the project had a circular inner design and was </a:t>
            </a:r>
            <a:r>
              <a:rPr lang="en">
                <a:solidFill>
                  <a:srgbClr val="000000"/>
                </a:solidFill>
              </a:rPr>
              <a:t>mounted</a:t>
            </a:r>
            <a:r>
              <a:rPr lang="en">
                <a:solidFill>
                  <a:srgbClr val="000000"/>
                </a:solidFill>
              </a:rPr>
              <a:t> vertically to reduce water </a:t>
            </a:r>
            <a:r>
              <a:rPr lang="en">
                <a:solidFill>
                  <a:srgbClr val="000000"/>
                </a:solidFill>
              </a:rPr>
              <a:t>turbulence and increase UV penetration.</a:t>
            </a:r>
            <a:r>
              <a:rPr lang="en">
                <a:solidFill>
                  <a:srgbClr val="000000"/>
                </a:solidFill>
              </a:rPr>
              <a:t> </a:t>
            </a:r>
            <a:endParaRPr>
              <a:solidFill>
                <a:srgbClr val="000000"/>
              </a:solidFill>
            </a:endParaRPr>
          </a:p>
        </p:txBody>
      </p:sp>
      <p:pic>
        <p:nvPicPr>
          <p:cNvPr id="233" name="Google Shape;233;p33"/>
          <p:cNvPicPr preferRelativeResize="0"/>
          <p:nvPr/>
        </p:nvPicPr>
        <p:blipFill>
          <a:blip r:embed="rId3">
            <a:alphaModFix/>
          </a:blip>
          <a:stretch>
            <a:fillRect/>
          </a:stretch>
        </p:blipFill>
        <p:spPr>
          <a:xfrm>
            <a:off x="0" y="3260025"/>
            <a:ext cx="3224400" cy="1883475"/>
          </a:xfrm>
          <a:prstGeom prst="rect">
            <a:avLst/>
          </a:prstGeom>
          <a:noFill/>
          <a:ln>
            <a:noFill/>
          </a:ln>
        </p:spPr>
      </p:pic>
      <p:pic>
        <p:nvPicPr>
          <p:cNvPr id="234" name="Google Shape;234;p33"/>
          <p:cNvPicPr preferRelativeResize="0"/>
          <p:nvPr/>
        </p:nvPicPr>
        <p:blipFill>
          <a:blip r:embed="rId4">
            <a:alphaModFix/>
          </a:blip>
          <a:stretch>
            <a:fillRect/>
          </a:stretch>
        </p:blipFill>
        <p:spPr>
          <a:xfrm>
            <a:off x="4303750" y="2859625"/>
            <a:ext cx="3638150" cy="2283875"/>
          </a:xfrm>
          <a:prstGeom prst="rect">
            <a:avLst/>
          </a:prstGeom>
          <a:noFill/>
          <a:ln>
            <a:noFill/>
          </a:ln>
        </p:spPr>
      </p:pic>
      <p:pic>
        <p:nvPicPr>
          <p:cNvPr id="235" name="Google Shape;235;p33"/>
          <p:cNvPicPr preferRelativeResize="0"/>
          <p:nvPr/>
        </p:nvPicPr>
        <p:blipFill>
          <a:blip r:embed="rId5">
            <a:alphaModFix/>
          </a:blip>
          <a:stretch>
            <a:fillRect/>
          </a:stretch>
        </p:blipFill>
        <p:spPr>
          <a:xfrm>
            <a:off x="8010525" y="4286250"/>
            <a:ext cx="1133475" cy="8572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